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457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Head's of Groups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budget options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914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schedule</a:t>
            </a:r>
          </a:p>
        </p:txBody>
      </p:sp>
      <p:sp>
        <p:nvSpPr>
          <p:cNvPr id="6" name="Oval 5"/>
          <p:cNvSpPr/>
          <p:nvPr/>
        </p:nvSpPr>
        <p:spPr>
          <a:xfrm>
            <a:off x="457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7" name="Oval 6"/>
          <p:cNvSpPr/>
          <p:nvPr/>
        </p:nvSpPr>
        <p:spPr>
          <a:xfrm>
            <a:off x="2743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1828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training managers</a:t>
            </a:r>
          </a:p>
        </p:txBody>
      </p:sp>
      <p:sp>
        <p:nvSpPr>
          <p:cNvPr id="9" name="Oval 8"/>
          <p:cNvSpPr/>
          <p:nvPr/>
        </p:nvSpPr>
        <p:spPr>
          <a:xfrm>
            <a:off x="457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rework</a:t>
            </a:r>
          </a:p>
        </p:txBody>
      </p:sp>
      <p:sp>
        <p:nvSpPr>
          <p:cNvPr id="10" name="Oval 9"/>
          <p:cNvSpPr/>
          <p:nvPr/>
        </p:nvSpPr>
        <p:spPr>
          <a:xfrm>
            <a:off x="2743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Client Managers</a:t>
            </a:r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trms and conditions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terms and conditions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Support Team</a:t>
            </a:r>
          </a:p>
        </p:txBody>
      </p:sp>
      <p:sp>
        <p:nvSpPr>
          <p:cNvPr id="14" name="Oval 13"/>
          <p:cNvSpPr/>
          <p:nvPr/>
        </p:nvSpPr>
        <p:spPr>
          <a:xfrm>
            <a:off x="5029200" y="36576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submit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learning and teaching guidelines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technical specifications</a:t>
            </a:r>
          </a:p>
        </p:txBody>
      </p:sp>
      <p:sp>
        <p:nvSpPr>
          <p:cNvPr id="17" name="Oval 16"/>
          <p:cNvSpPr/>
          <p:nvPr/>
        </p:nvSpPr>
        <p:spPr>
          <a:xfrm>
            <a:off x="5029200" y="45720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3rd party funding obligations</a:t>
            </a:r>
          </a:p>
        </p:txBody>
      </p:sp>
      <p:sp>
        <p:nvSpPr>
          <p:cNvPr id="18" name="Oval 17"/>
          <p:cNvSpPr/>
          <p:nvPr/>
        </p:nvSpPr>
        <p:spPr>
          <a:xfrm>
            <a:off x="457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</a:t>
            </a:r>
          </a:p>
        </p:txBody>
      </p:sp>
      <p:sp>
        <p:nvSpPr>
          <p:cNvPr id="19" name="Oval 18"/>
          <p:cNvSpPr/>
          <p:nvPr/>
        </p:nvSpPr>
        <p:spPr>
          <a:xfrm>
            <a:off x="2743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no bid</a:t>
            </a:r>
          </a:p>
        </p:txBody>
      </p:sp>
      <p:sp>
        <p:nvSpPr>
          <p:cNvPr id="20" name="Oval 19"/>
          <p:cNvSpPr/>
          <p:nvPr/>
        </p:nvSpPr>
        <p:spPr>
          <a:xfrm>
            <a:off x="5029200" y="54864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legal and commercial aspects</a:t>
            </a:r>
          </a:p>
        </p:txBody>
      </p:sp>
      <p:sp>
        <p:nvSpPr>
          <p:cNvPr id="21" name="Oval 20"/>
          <p:cNvSpPr/>
          <p:nvPr/>
        </p:nvSpPr>
        <p:spPr>
          <a:xfrm>
            <a:off x="457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in-house trainers</a:t>
            </a:r>
          </a:p>
        </p:txBody>
      </p:sp>
      <p:sp>
        <p:nvSpPr>
          <p:cNvPr id="22" name="Oval 21"/>
          <p:cNvSpPr/>
          <p:nvPr/>
        </p:nvSpPr>
        <p:spPr>
          <a:xfrm>
            <a:off x="2743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service staff managers</a:t>
            </a:r>
          </a:p>
        </p:txBody>
      </p:sp>
      <p:sp>
        <p:nvSpPr>
          <p:cNvPr id="23" name="Oval 22"/>
          <p:cNvSpPr/>
          <p:nvPr/>
        </p:nvSpPr>
        <p:spPr>
          <a:xfrm>
            <a:off x="5029200" y="64008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Dean's Office</a:t>
            </a:r>
          </a:p>
        </p:txBody>
      </p:sp>
      <p:sp>
        <p:nvSpPr>
          <p:cNvPr id="24" name="Oval 23"/>
          <p:cNvSpPr/>
          <p:nvPr/>
        </p:nvSpPr>
        <p:spPr>
          <a:xfrm>
            <a:off x="457200" y="7315200"/>
            <a:ext cx="2286000" cy="914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