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  <p:sp>
        <p:nvSpPr>
          <p:cNvPr id="11" name="Oval 10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20000" y="571500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makes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drives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