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ounded Rectangle 2"/>
          <p:cNvSpPr/>
          <p:nvPr/>
        </p:nvSpPr>
        <p:spPr>
          <a:xfrm>
            <a:off x="0" y="0"/>
            <a:ext cx="1828800" cy="73152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supplier makes metal</a:t>
            </a:r>
          </a:p>
        </p:txBody>
      </p:sp>
      <p:sp>
        <p:nvSpPr>
          <p:cNvPr id="4" name="Oval 3"/>
          <p:cNvSpPr/>
          <p:nvPr/>
        </p:nvSpPr>
        <p:spPr>
          <a:xfrm>
            <a:off x="1524000" y="11430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metal</a:t>
            </a:r>
          </a:p>
        </p:txBody>
      </p:sp>
      <p:sp>
        <p:nvSpPr>
          <p:cNvPr id="5" name="Oval 4"/>
          <p:cNvSpPr/>
          <p:nvPr/>
        </p:nvSpPr>
        <p:spPr>
          <a:xfrm>
            <a:off x="3048000" y="228600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makes</a:t>
            </a:r>
          </a:p>
        </p:txBody>
      </p:sp>
      <p:sp>
        <p:nvSpPr>
          <p:cNvPr id="6" name="Oval 5"/>
          <p:cNvSpPr/>
          <p:nvPr/>
        </p:nvSpPr>
        <p:spPr>
          <a:xfrm>
            <a:off x="6096000" y="45720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car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20000" y="5715000"/>
            <a:ext cx="1828800" cy="73152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user drives car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makes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24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makes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48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drives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1524000" y="11430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metal </a:t>
            </a:r>
          </a:p>
        </p:txBody>
      </p:sp>
      <p:sp>
        <p:nvSpPr>
          <p:cNvPr id="4" name="Oval 3"/>
          <p:cNvSpPr/>
          <p:nvPr/>
        </p:nvSpPr>
        <p:spPr>
          <a:xfrm>
            <a:off x="3048000" y="228600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engineer</a:t>
            </a:r>
          </a:p>
        </p:txBody>
      </p:sp>
      <p:sp>
        <p:nvSpPr>
          <p:cNvPr id="5" name="Oval 4"/>
          <p:cNvSpPr/>
          <p:nvPr/>
        </p:nvSpPr>
        <p:spPr>
          <a:xfrm>
            <a:off x="6096000" y="457200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parts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cuts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24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puts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48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decides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45720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Quality</a:t>
            </a:r>
          </a:p>
        </p:txBody>
      </p:sp>
      <p:sp>
        <p:nvSpPr>
          <p:cNvPr id="4" name="Oval 3"/>
          <p:cNvSpPr/>
          <p:nvPr/>
        </p:nvSpPr>
        <p:spPr>
          <a:xfrm>
            <a:off x="914400" y="48463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good</a:t>
            </a:r>
          </a:p>
        </p:txBody>
      </p:sp>
      <p:sp>
        <p:nvSpPr>
          <p:cNvPr id="5" name="Oval 4"/>
          <p:cNvSpPr/>
          <p:nvPr/>
        </p:nvSpPr>
        <p:spPr>
          <a:xfrm>
            <a:off x="3657600" y="45720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Quality</a:t>
            </a:r>
          </a:p>
        </p:txBody>
      </p:sp>
      <p:sp>
        <p:nvSpPr>
          <p:cNvPr id="6" name="Oval 5"/>
          <p:cNvSpPr/>
          <p:nvPr/>
        </p:nvSpPr>
        <p:spPr>
          <a:xfrm>
            <a:off x="4114800" y="48463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bad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