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0" y="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SYSTEM INPUT: customer (Chelmsford BU), (other BU, external customer) defines manufacturing requirement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potential orders (works requisitions, RFQ and data pack)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SRL management team (materials, accounts, quality, operations, programmes, personnel, purchasing)</a:t>
            </a:r>
          </a:p>
        </p:txBody>
      </p:sp>
      <p:sp>
        <p:nvSpPr>
          <p:cNvPr id="6" name="Oval 5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must manage delivery of assembled units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 units</a:t>
            </a:r>
          </a:p>
        </p:txBody>
      </p:sp>
      <p:sp>
        <p:nvSpPr>
          <p:cNvPr id="8" name="Oval 7"/>
          <p:cNvSpPr/>
          <p:nvPr/>
        </p:nvSpPr>
        <p:spPr>
          <a:xfrm>
            <a:off x="7620000" y="5715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SYSTEM OUTPUT: customer gains utility from assembled and shippable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