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1828800" cy="91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200">
                <a:solidFill>
                  <a:srgbClr val="000000"/>
                </a:solidFill>
              </a:defRPr>
            </a:pPr>
            <a:r>
              <a:t>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4846320"/>
            <a:ext cx="12801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0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5" name="Oval 4"/>
          <p:cNvSpPr/>
          <p:nvPr/>
        </p:nvSpPr>
        <p:spPr>
          <a:xfrm>
            <a:off x="2743200" y="4572000"/>
            <a:ext cx="1828800" cy="91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200">
                <a:solidFill>
                  <a:srgbClr val="000000"/>
                </a:solidFill>
              </a:defRPr>
            </a:pPr>
            <a:r>
              <a:t>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3017520" y="4846320"/>
            <a:ext cx="12801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0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