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Support Team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training managers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 managers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23" name="Oval 22"/>
          <p:cNvSpPr/>
          <p:nvPr/>
        </p:nvSpPr>
        <p:spPr>
          <a:xfrm>
            <a:off x="5029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24" name="Oval 23"/>
          <p:cNvSpPr/>
          <p:nvPr/>
        </p:nvSpPr>
        <p:spPr>
          <a:xfrm>
            <a:off x="457200" y="7315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trms and 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