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agreed delivery time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Production manager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capacity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operators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quantity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material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