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decision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45720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Bid decision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48463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