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ounded Rectangle 2"/>
          <p:cNvSpPr/>
          <p:nvPr/>
        </p:nvSpPr>
        <p:spPr>
          <a:xfrm>
            <a:off x="0" y="0"/>
            <a:ext cx="1828800" cy="731520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supplier makes metal</a:t>
            </a:r>
          </a:p>
        </p:txBody>
      </p:sp>
      <p:sp>
        <p:nvSpPr>
          <p:cNvPr id="4" name="Oval 3"/>
          <p:cNvSpPr/>
          <p:nvPr/>
        </p:nvSpPr>
        <p:spPr>
          <a:xfrm>
            <a:off x="1306285" y="979714"/>
            <a:ext cx="1828800" cy="7315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supplier</a:t>
            </a:r>
          </a:p>
        </p:txBody>
      </p:sp>
      <p:sp>
        <p:nvSpPr>
          <p:cNvPr id="5" name="Oval 4"/>
          <p:cNvSpPr/>
          <p:nvPr/>
        </p:nvSpPr>
        <p:spPr>
          <a:xfrm>
            <a:off x="2612571" y="1959428"/>
            <a:ext cx="1828800" cy="73152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metal</a:t>
            </a:r>
          </a:p>
        </p:txBody>
      </p:sp>
      <p:sp>
        <p:nvSpPr>
          <p:cNvPr id="6" name="Oval 5"/>
          <p:cNvSpPr/>
          <p:nvPr/>
        </p:nvSpPr>
        <p:spPr>
          <a:xfrm>
            <a:off x="3918857" y="2939142"/>
            <a:ext cx="1828800" cy="7315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manager</a:t>
            </a:r>
          </a:p>
        </p:txBody>
      </p:sp>
      <p:sp>
        <p:nvSpPr>
          <p:cNvPr id="7" name="Oval 6"/>
          <p:cNvSpPr/>
          <p:nvPr/>
        </p:nvSpPr>
        <p:spPr>
          <a:xfrm>
            <a:off x="5225142" y="3918857"/>
            <a:ext cx="1828800" cy="73152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car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837714" y="5878285"/>
            <a:ext cx="1828800" cy="731520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user drives car</a:t>
            </a:r>
          </a:p>
        </p:txBody>
      </p:sp>
      <p:sp>
        <p:nvSpPr>
          <p:cNvPr id="9" name="Oval 8"/>
          <p:cNvSpPr/>
          <p:nvPr/>
        </p:nvSpPr>
        <p:spPr>
          <a:xfrm>
            <a:off x="6531428" y="4898571"/>
            <a:ext cx="1828800" cy="7315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user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makes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16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drives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Oval 2"/>
          <p:cNvSpPr/>
          <p:nvPr/>
        </p:nvSpPr>
        <p:spPr>
          <a:xfrm>
            <a:off x="457200" y="914400"/>
            <a:ext cx="1828800" cy="73152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metal </a:t>
            </a:r>
          </a:p>
        </p:txBody>
      </p:sp>
      <p:sp>
        <p:nvSpPr>
          <p:cNvPr id="4" name="Oval 3"/>
          <p:cNvSpPr/>
          <p:nvPr/>
        </p:nvSpPr>
        <p:spPr>
          <a:xfrm>
            <a:off x="2286000" y="914400"/>
            <a:ext cx="1828800" cy="7315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engineer</a:t>
            </a:r>
          </a:p>
        </p:txBody>
      </p:sp>
      <p:sp>
        <p:nvSpPr>
          <p:cNvPr id="5" name="Oval 4"/>
          <p:cNvSpPr/>
          <p:nvPr/>
        </p:nvSpPr>
        <p:spPr>
          <a:xfrm>
            <a:off x="4114800" y="914400"/>
            <a:ext cx="1828800" cy="73152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parts</a:t>
            </a:r>
          </a:p>
        </p:txBody>
      </p:sp>
      <p:sp>
        <p:nvSpPr>
          <p:cNvPr id="6" name="Oval 5"/>
          <p:cNvSpPr/>
          <p:nvPr/>
        </p:nvSpPr>
        <p:spPr>
          <a:xfrm>
            <a:off x="5943600" y="914400"/>
            <a:ext cx="1828800" cy="73152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parts </a:t>
            </a:r>
          </a:p>
        </p:txBody>
      </p:sp>
      <p:sp>
        <p:nvSpPr>
          <p:cNvPr id="7" name="Oval 6"/>
          <p:cNvSpPr/>
          <p:nvPr/>
        </p:nvSpPr>
        <p:spPr>
          <a:xfrm>
            <a:off x="457200" y="1645920"/>
            <a:ext cx="1828800" cy="7315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assembler </a:t>
            </a:r>
          </a:p>
        </p:txBody>
      </p:sp>
      <p:sp>
        <p:nvSpPr>
          <p:cNvPr id="8" name="Oval 7"/>
          <p:cNvSpPr/>
          <p:nvPr/>
        </p:nvSpPr>
        <p:spPr>
          <a:xfrm>
            <a:off x="2286000" y="1645920"/>
            <a:ext cx="1828800" cy="73152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assemblies</a:t>
            </a:r>
          </a:p>
        </p:txBody>
      </p:sp>
      <p:sp>
        <p:nvSpPr>
          <p:cNvPr id="9" name="Oval 8"/>
          <p:cNvSpPr/>
          <p:nvPr/>
        </p:nvSpPr>
        <p:spPr>
          <a:xfrm>
            <a:off x="4114800" y="1645920"/>
            <a:ext cx="1828800" cy="73152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assemblies</a:t>
            </a:r>
          </a:p>
        </p:txBody>
      </p:sp>
      <p:sp>
        <p:nvSpPr>
          <p:cNvPr id="10" name="Oval 9"/>
          <p:cNvSpPr/>
          <p:nvPr/>
        </p:nvSpPr>
        <p:spPr>
          <a:xfrm>
            <a:off x="5943600" y="1645920"/>
            <a:ext cx="1828800" cy="7315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owner</a:t>
            </a:r>
          </a:p>
        </p:txBody>
      </p:sp>
      <p:sp>
        <p:nvSpPr>
          <p:cNvPr id="11" name="Oval 10"/>
          <p:cNvSpPr/>
          <p:nvPr/>
        </p:nvSpPr>
        <p:spPr>
          <a:xfrm>
            <a:off x="457200" y="2377440"/>
            <a:ext cx="1828800" cy="7315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salesman </a:t>
            </a:r>
          </a:p>
        </p:txBody>
      </p:sp>
      <p:sp>
        <p:nvSpPr>
          <p:cNvPr id="12" name="Oval 11"/>
          <p:cNvSpPr/>
          <p:nvPr/>
        </p:nvSpPr>
        <p:spPr>
          <a:xfrm>
            <a:off x="2286000" y="2377440"/>
            <a:ext cx="1828800" cy="73152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sold car</a:t>
            </a:r>
          </a:p>
        </p:txBody>
      </p:sp>
      <p:sp>
        <p:nvSpPr>
          <p:cNvPr id="13" name="Oval 12"/>
          <p:cNvSpPr/>
          <p:nvPr/>
        </p:nvSpPr>
        <p:spPr>
          <a:xfrm>
            <a:off x="4114800" y="2377440"/>
            <a:ext cx="1828800" cy="7315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manager </a:t>
            </a:r>
          </a:p>
        </p:txBody>
      </p:sp>
      <p:sp>
        <p:nvSpPr>
          <p:cNvPr id="14" name="Oval 13"/>
          <p:cNvSpPr/>
          <p:nvPr/>
        </p:nvSpPr>
        <p:spPr>
          <a:xfrm>
            <a:off x="5943600" y="2377440"/>
            <a:ext cx="1828800" cy="73152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car with errors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Oval 2"/>
          <p:cNvSpPr/>
          <p:nvPr/>
        </p:nvSpPr>
        <p:spPr>
          <a:xfrm>
            <a:off x="457200" y="914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bad</a:t>
            </a:r>
          </a:p>
        </p:txBody>
      </p:sp>
      <p:sp>
        <p:nvSpPr>
          <p:cNvPr id="4" name="Oval 3"/>
          <p:cNvSpPr/>
          <p:nvPr/>
        </p:nvSpPr>
        <p:spPr>
          <a:xfrm>
            <a:off x="2743200" y="914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good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Oval 2"/>
          <p:cNvSpPr/>
          <p:nvPr/>
        </p:nvSpPr>
        <p:spPr>
          <a:xfrm>
            <a:off x="457200" y="1371600"/>
            <a:ext cx="2743200" cy="13716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400">
                <a:solidFill>
                  <a:srgbClr val="000000"/>
                </a:solidFill>
              </a:defRPr>
            </a:pPr>
            <a:r>
              <a:t>Quality</a:t>
            </a:r>
          </a:p>
        </p:txBody>
      </p:sp>
      <p:sp>
        <p:nvSpPr>
          <p:cNvPr id="4" name="Oval 3"/>
          <p:cNvSpPr/>
          <p:nvPr/>
        </p:nvSpPr>
        <p:spPr>
          <a:xfrm>
            <a:off x="914400" y="1645920"/>
            <a:ext cx="1828800" cy="73152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200">
                <a:solidFill>
                  <a:srgbClr val="000000"/>
                </a:solidFill>
              </a:defRPr>
            </a:pPr>
            <a:r>
              <a:t>good</a:t>
            </a:r>
          </a:p>
        </p:txBody>
      </p:sp>
      <p:sp>
        <p:nvSpPr>
          <p:cNvPr id="5" name="Oval 4"/>
          <p:cNvSpPr/>
          <p:nvPr/>
        </p:nvSpPr>
        <p:spPr>
          <a:xfrm>
            <a:off x="3657600" y="1371600"/>
            <a:ext cx="2743200" cy="13716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400">
                <a:solidFill>
                  <a:srgbClr val="000000"/>
                </a:solidFill>
              </a:defRPr>
            </a:pPr>
            <a:r>
              <a:t>Quality</a:t>
            </a:r>
          </a:p>
        </p:txBody>
      </p:sp>
      <p:sp>
        <p:nvSpPr>
          <p:cNvPr id="6" name="Oval 5"/>
          <p:cNvSpPr/>
          <p:nvPr/>
        </p:nvSpPr>
        <p:spPr>
          <a:xfrm>
            <a:off x="4114800" y="1645920"/>
            <a:ext cx="1828800" cy="73152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200">
                <a:solidFill>
                  <a:srgbClr val="000000"/>
                </a:solidFill>
              </a:defRPr>
            </a:pPr>
            <a:r>
              <a:t>bad</a:t>
            </a:r>
          </a:p>
        </p:txBody>
      </p:sp>
      <p:sp>
        <p:nvSpPr>
          <p:cNvPr id="7" name="Oval 6"/>
          <p:cNvSpPr/>
          <p:nvPr/>
        </p:nvSpPr>
        <p:spPr>
          <a:xfrm>
            <a:off x="457200" y="3200400"/>
            <a:ext cx="2743200" cy="13716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400">
                <a:solidFill>
                  <a:srgbClr val="000000"/>
                </a:solidFill>
              </a:defRPr>
            </a:pPr>
            <a:r>
              <a:t>Quality</a:t>
            </a:r>
          </a:p>
        </p:txBody>
      </p:sp>
      <p:sp>
        <p:nvSpPr>
          <p:cNvPr id="8" name="Oval 7"/>
          <p:cNvSpPr/>
          <p:nvPr/>
        </p:nvSpPr>
        <p:spPr>
          <a:xfrm>
            <a:off x="914400" y="3474720"/>
            <a:ext cx="1828800" cy="73152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200">
                <a:solidFill>
                  <a:srgbClr val="000000"/>
                </a:solidFill>
              </a:defRPr>
            </a:pPr>
            <a:r>
              <a:t>good</a:t>
            </a:r>
          </a:p>
        </p:txBody>
      </p:sp>
      <p:sp>
        <p:nvSpPr>
          <p:cNvPr id="9" name="Oval 8"/>
          <p:cNvSpPr/>
          <p:nvPr/>
        </p:nvSpPr>
        <p:spPr>
          <a:xfrm>
            <a:off x="3657600" y="3200400"/>
            <a:ext cx="2743200" cy="13716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400">
                <a:solidFill>
                  <a:srgbClr val="000000"/>
                </a:solidFill>
              </a:defRPr>
            </a:pPr>
            <a:r>
              <a:t>Quality</a:t>
            </a:r>
          </a:p>
        </p:txBody>
      </p:sp>
      <p:sp>
        <p:nvSpPr>
          <p:cNvPr id="10" name="Oval 9"/>
          <p:cNvSpPr/>
          <p:nvPr/>
        </p:nvSpPr>
        <p:spPr>
          <a:xfrm>
            <a:off x="4114800" y="3474720"/>
            <a:ext cx="1828800" cy="73152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200">
                <a:solidFill>
                  <a:srgbClr val="000000"/>
                </a:solidFill>
              </a:defRPr>
            </a:pPr>
            <a:r>
              <a:t>bad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cuts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puts  together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82880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puts  together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28600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decides good or bad quality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274320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sells car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320040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sells car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365760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sold car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411480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remakes car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