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Oval 2"/>
          <p:cNvSpPr/>
          <p:nvPr/>
        </p:nvSpPr>
        <p:spPr>
          <a:xfrm>
            <a:off x="457200" y="1371600"/>
            <a:ext cx="2743200" cy="13716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400">
                <a:solidFill>
                  <a:srgbClr val="000000"/>
                </a:solidFill>
              </a:defRPr>
            </a:pPr>
            <a:r>
              <a:t>Quality</a:t>
            </a:r>
          </a:p>
        </p:txBody>
      </p:sp>
      <p:sp>
        <p:nvSpPr>
          <p:cNvPr id="4" name="Oval 3"/>
          <p:cNvSpPr/>
          <p:nvPr/>
        </p:nvSpPr>
        <p:spPr>
          <a:xfrm>
            <a:off x="914400" y="1645920"/>
            <a:ext cx="1828800" cy="73152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200">
                <a:solidFill>
                  <a:srgbClr val="000000"/>
                </a:solidFill>
              </a:defRPr>
            </a:pPr>
            <a:r>
              <a:t>good</a:t>
            </a:r>
          </a:p>
        </p:txBody>
      </p:sp>
      <p:sp>
        <p:nvSpPr>
          <p:cNvPr id="5" name="Oval 4"/>
          <p:cNvSpPr/>
          <p:nvPr/>
        </p:nvSpPr>
        <p:spPr>
          <a:xfrm>
            <a:off x="3657600" y="1371600"/>
            <a:ext cx="2743200" cy="13716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400">
                <a:solidFill>
                  <a:srgbClr val="000000"/>
                </a:solidFill>
              </a:defRPr>
            </a:pPr>
            <a:r>
              <a:t>Quality</a:t>
            </a:r>
          </a:p>
        </p:txBody>
      </p:sp>
      <p:sp>
        <p:nvSpPr>
          <p:cNvPr id="6" name="Oval 5"/>
          <p:cNvSpPr/>
          <p:nvPr/>
        </p:nvSpPr>
        <p:spPr>
          <a:xfrm>
            <a:off x="4114800" y="1645920"/>
            <a:ext cx="1828800" cy="73152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200">
                <a:solidFill>
                  <a:srgbClr val="000000"/>
                </a:solidFill>
              </a:defRPr>
            </a:pPr>
            <a:r>
              <a:t>bad</a:t>
            </a:r>
          </a:p>
        </p:txBody>
      </p:sp>
      <p:sp>
        <p:nvSpPr>
          <p:cNvPr id="7" name="Oval 6"/>
          <p:cNvSpPr/>
          <p:nvPr/>
        </p:nvSpPr>
        <p:spPr>
          <a:xfrm>
            <a:off x="457200" y="3200400"/>
            <a:ext cx="2743200" cy="13716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400">
                <a:solidFill>
                  <a:srgbClr val="000000"/>
                </a:solidFill>
              </a:defRPr>
            </a:pPr>
            <a:r>
              <a:t>Quality</a:t>
            </a:r>
          </a:p>
        </p:txBody>
      </p:sp>
      <p:sp>
        <p:nvSpPr>
          <p:cNvPr id="8" name="Oval 7"/>
          <p:cNvSpPr/>
          <p:nvPr/>
        </p:nvSpPr>
        <p:spPr>
          <a:xfrm>
            <a:off x="914400" y="3474720"/>
            <a:ext cx="1828800" cy="73152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200">
                <a:solidFill>
                  <a:srgbClr val="000000"/>
                </a:solidFill>
              </a:defRPr>
            </a:pPr>
            <a:r>
              <a:t>good</a:t>
            </a:r>
          </a:p>
        </p:txBody>
      </p:sp>
      <p:sp>
        <p:nvSpPr>
          <p:cNvPr id="9" name="Oval 8"/>
          <p:cNvSpPr/>
          <p:nvPr/>
        </p:nvSpPr>
        <p:spPr>
          <a:xfrm>
            <a:off x="3657600" y="3200400"/>
            <a:ext cx="2743200" cy="13716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400">
                <a:solidFill>
                  <a:srgbClr val="000000"/>
                </a:solidFill>
              </a:defRPr>
            </a:pPr>
            <a:r>
              <a:t>Quality</a:t>
            </a:r>
          </a:p>
        </p:txBody>
      </p:sp>
      <p:sp>
        <p:nvSpPr>
          <p:cNvPr id="10" name="Oval 9"/>
          <p:cNvSpPr/>
          <p:nvPr/>
        </p:nvSpPr>
        <p:spPr>
          <a:xfrm>
            <a:off x="4114800" y="3474720"/>
            <a:ext cx="1828800" cy="73152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200">
                <a:solidFill>
                  <a:srgbClr val="000000"/>
                </a:solidFill>
              </a:defRPr>
            </a:pPr>
            <a:r>
              <a:t>bad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