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cuts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decides good or bad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sold car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14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remakes car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