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OR:ganizational requirement fOR: professional development programme: Client's HRM Department (in-house trainers)(training managers) produce outline training specification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Managers)(SuppOR:t Team)(In-House Trainers)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Conditions)(budget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5486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benefit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will finalise a client proposal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SuppOR:t Team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50292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53035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bid)(submit)(rewOR:k)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(no bid)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(submit)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Executive Education will finalise a client proposal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OR: Bid / No Bid Decision (rewOR:k)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858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rewOR:k outline training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