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0" y="0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An OR:ganizational requirement fOR: professional development programme: Client's HRM Department (in-house trainers)(training managers) produce outline training specification</a:t>
            </a:r>
          </a:p>
        </p:txBody>
      </p:sp>
      <p:sp>
        <p:nvSpPr>
          <p:cNvPr id="4" name="Oval 3"/>
          <p:cNvSpPr/>
          <p:nvPr/>
        </p:nvSpPr>
        <p:spPr>
          <a:xfrm>
            <a:off x="1306285" y="979714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An</a:t>
            </a:r>
          </a:p>
        </p:txBody>
      </p:sp>
      <p:sp>
        <p:nvSpPr>
          <p:cNvPr id="5" name="Oval 4"/>
          <p:cNvSpPr/>
          <p:nvPr/>
        </p:nvSpPr>
        <p:spPr>
          <a:xfrm>
            <a:off x="2612571" y="1959428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outline training specification (Terms and Conditions)(budget options)(technical specifications)</a:t>
            </a:r>
          </a:p>
        </p:txBody>
      </p:sp>
      <p:sp>
        <p:nvSpPr>
          <p:cNvPr id="6" name="Oval 5"/>
          <p:cNvSpPr/>
          <p:nvPr/>
        </p:nvSpPr>
        <p:spPr>
          <a:xfrm>
            <a:off x="3918857" y="2939142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University's Executive Education Department (Client Managers)(SuppOR:t Team)(In-House Trainers)</a:t>
            </a:r>
          </a:p>
        </p:txBody>
      </p:sp>
      <p:sp>
        <p:nvSpPr>
          <p:cNvPr id="7" name="Oval 6"/>
          <p:cNvSpPr/>
          <p:nvPr/>
        </p:nvSpPr>
        <p:spPr>
          <a:xfrm>
            <a:off x="5225142" y="3918857"/>
            <a:ext cx="1828800" cy="73152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 proposal (schedule)(cost)(terms and conditions)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37714" y="5878285"/>
            <a:ext cx="1828800" cy="73152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Client's frontline staff (service staff)(service staff managers) benefit from: Professional development Programme</a:t>
            </a:r>
          </a:p>
        </p:txBody>
      </p:sp>
      <p:sp>
        <p:nvSpPr>
          <p:cNvPr id="9" name="Oval 8"/>
          <p:cNvSpPr/>
          <p:nvPr/>
        </p:nvSpPr>
        <p:spPr>
          <a:xfrm>
            <a:off x="6531428" y="4898571"/>
            <a:ext cx="182880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Client's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Conditions)(budget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benefit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