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 OR:ganizational requirement fOR: professional development programme: Client's HRM Department (in-house trainers)(training managers) produce outline training specification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outline training specification (Terms and Conditions)(budget options)(technical specifications)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Managers)(SuppOR:t Team)(In-House Trainers)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 proposal (schedule)(cost)(terms and conditions)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benefit from: Professional development Programme</a:t>
            </a: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Conditions)(budget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5486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benefit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will finalise a client proposal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SuppOR:t Team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50292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2" name="Oval 11"/>
          <p:cNvSpPr/>
          <p:nvPr/>
        </p:nvSpPr>
        <p:spPr>
          <a:xfrm>
            <a:off x="914400" y="53035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strategy (legal and commercial aspects)(learning and teaching guidelines)(3rd party funding obligations)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bid)(submit)(rewOR:k)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bid)(submit)(rewOR:k)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(no bid)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(submit)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(rewOR:k)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(submit)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Executive Education will finalise a client proposal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943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00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(rewOR:k)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858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rewOR:k outline training 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