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refer to University's strategy (legal and commercial aspects)(learning and teaching guidelines)(3rd party funding obligations)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refer to University's strategy (legal and commercial aspects)(learning and teaching guidelines)(3rd party funding obligations)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University's strategy (legal and commercial aspects)(learning and teaching guidelines)(3rd party funding obligations)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review Bid / No Bid Decision (no bid)(submit)(rewOR:k)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review Bid / No Bid Decision (no bid)(submit)(rewOR:k)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(no bid)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(submit)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14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(rewOR:k)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(submit)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029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University's Executive Education will finalise a client proposal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486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will finalise a client proposal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943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will finalise a client proposal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00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(rewOR:k)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858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rewOR:k outline training specification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