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makes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drives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 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assembler 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owner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237744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salesman </a:t>
            </a:r>
          </a:p>
        </p:txBody>
      </p:sp>
      <p:sp>
        <p:nvSpPr>
          <p:cNvPr id="12" name="Oval 11"/>
          <p:cNvSpPr/>
          <p:nvPr/>
        </p:nvSpPr>
        <p:spPr>
          <a:xfrm>
            <a:off x="2286000" y="237744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sold car</a:t>
            </a:r>
          </a:p>
        </p:txBody>
      </p:sp>
      <p:sp>
        <p:nvSpPr>
          <p:cNvPr id="13" name="Oval 12"/>
          <p:cNvSpPr/>
          <p:nvPr/>
        </p:nvSpPr>
        <p:spPr>
          <a:xfrm>
            <a:off x="4114800" y="237744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 </a:t>
            </a:r>
          </a:p>
        </p:txBody>
      </p:sp>
      <p:sp>
        <p:nvSpPr>
          <p:cNvPr id="14" name="Oval 13"/>
          <p:cNvSpPr/>
          <p:nvPr/>
        </p:nvSpPr>
        <p:spPr>
          <a:xfrm>
            <a:off x="5943600" y="237744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 with errors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good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