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0" y="0"/>
            <a:ext cx="1828800" cy="7315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supplier makes metal</a:t>
            </a:r>
          </a:p>
        </p:txBody>
      </p:sp>
      <p:sp>
        <p:nvSpPr>
          <p:cNvPr id="4" name="Oval 3"/>
          <p:cNvSpPr/>
          <p:nvPr/>
        </p:nvSpPr>
        <p:spPr>
          <a:xfrm>
            <a:off x="1306285" y="979714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supplier</a:t>
            </a:r>
          </a:p>
        </p:txBody>
      </p:sp>
      <p:sp>
        <p:nvSpPr>
          <p:cNvPr id="5" name="Oval 4"/>
          <p:cNvSpPr/>
          <p:nvPr/>
        </p:nvSpPr>
        <p:spPr>
          <a:xfrm>
            <a:off x="2612571" y="1959428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metal</a:t>
            </a:r>
          </a:p>
        </p:txBody>
      </p:sp>
      <p:sp>
        <p:nvSpPr>
          <p:cNvPr id="6" name="Oval 5"/>
          <p:cNvSpPr/>
          <p:nvPr/>
        </p:nvSpPr>
        <p:spPr>
          <a:xfrm>
            <a:off x="3918857" y="2939142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manager</a:t>
            </a:r>
          </a:p>
        </p:txBody>
      </p:sp>
      <p:sp>
        <p:nvSpPr>
          <p:cNvPr id="7" name="Oval 6"/>
          <p:cNvSpPr/>
          <p:nvPr/>
        </p:nvSpPr>
        <p:spPr>
          <a:xfrm>
            <a:off x="5225142" y="3918857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car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37714" y="5878285"/>
            <a:ext cx="1828800" cy="7315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9" name="Oval 8"/>
          <p:cNvSpPr/>
          <p:nvPr/>
        </p:nvSpPr>
        <p:spPr>
          <a:xfrm>
            <a:off x="6531428" y="4898571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user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makes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drives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1306285" y="979714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metal </a:t>
            </a:r>
          </a:p>
        </p:txBody>
      </p:sp>
      <p:sp>
        <p:nvSpPr>
          <p:cNvPr id="4" name="Oval 3"/>
          <p:cNvSpPr/>
          <p:nvPr/>
        </p:nvSpPr>
        <p:spPr>
          <a:xfrm>
            <a:off x="2612571" y="1959428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engineer</a:t>
            </a:r>
          </a:p>
        </p:txBody>
      </p:sp>
      <p:sp>
        <p:nvSpPr>
          <p:cNvPr id="5" name="Oval 4"/>
          <p:cNvSpPr/>
          <p:nvPr/>
        </p:nvSpPr>
        <p:spPr>
          <a:xfrm>
            <a:off x="5225142" y="3918857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parts</a:t>
            </a:r>
          </a:p>
        </p:txBody>
      </p:sp>
      <p:sp>
        <p:nvSpPr>
          <p:cNvPr id="6" name="Oval 5"/>
          <p:cNvSpPr/>
          <p:nvPr/>
        </p:nvSpPr>
        <p:spPr>
          <a:xfrm>
            <a:off x="7837714" y="5878285"/>
            <a:ext cx="1828800" cy="7315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7" name="Rounded Rectangle 6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cuts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06285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puts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12571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decides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good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bad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13716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Quality</a:t>
            </a:r>
          </a:p>
        </p:txBody>
      </p:sp>
      <p:sp>
        <p:nvSpPr>
          <p:cNvPr id="4" name="Oval 3"/>
          <p:cNvSpPr/>
          <p:nvPr/>
        </p:nvSpPr>
        <p:spPr>
          <a:xfrm>
            <a:off x="914400" y="16459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good</a:t>
            </a:r>
          </a:p>
        </p:txBody>
      </p:sp>
      <p:sp>
        <p:nvSpPr>
          <p:cNvPr id="5" name="Oval 4"/>
          <p:cNvSpPr/>
          <p:nvPr/>
        </p:nvSpPr>
        <p:spPr>
          <a:xfrm>
            <a:off x="3657600" y="13716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Quality</a:t>
            </a:r>
          </a:p>
        </p:txBody>
      </p:sp>
      <p:sp>
        <p:nvSpPr>
          <p:cNvPr id="6" name="Oval 5"/>
          <p:cNvSpPr/>
          <p:nvPr/>
        </p:nvSpPr>
        <p:spPr>
          <a:xfrm>
            <a:off x="4114800" y="16459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bad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32004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Quality</a:t>
            </a:r>
          </a:p>
        </p:txBody>
      </p:sp>
      <p:sp>
        <p:nvSpPr>
          <p:cNvPr id="8" name="Oval 7"/>
          <p:cNvSpPr/>
          <p:nvPr/>
        </p:nvSpPr>
        <p:spPr>
          <a:xfrm>
            <a:off x="914400" y="34747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good</a:t>
            </a:r>
          </a:p>
        </p:txBody>
      </p:sp>
      <p:sp>
        <p:nvSpPr>
          <p:cNvPr id="9" name="Oval 8"/>
          <p:cNvSpPr/>
          <p:nvPr/>
        </p:nvSpPr>
        <p:spPr>
          <a:xfrm>
            <a:off x="3657600" y="32004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Quality</a:t>
            </a:r>
          </a:p>
        </p:txBody>
      </p:sp>
      <p:sp>
        <p:nvSpPr>
          <p:cNvPr id="10" name="Oval 9"/>
          <p:cNvSpPr/>
          <p:nvPr/>
        </p:nvSpPr>
        <p:spPr>
          <a:xfrm>
            <a:off x="4114800" y="34747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bad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