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9144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metal </a:t>
            </a:r>
          </a:p>
        </p:txBody>
      </p:sp>
      <p:sp>
        <p:nvSpPr>
          <p:cNvPr id="4" name="Oval 3"/>
          <p:cNvSpPr/>
          <p:nvPr/>
        </p:nvSpPr>
        <p:spPr>
          <a:xfrm>
            <a:off x="2286000" y="91440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engineer</a:t>
            </a:r>
          </a:p>
        </p:txBody>
      </p:sp>
      <p:sp>
        <p:nvSpPr>
          <p:cNvPr id="5" name="Oval 4"/>
          <p:cNvSpPr/>
          <p:nvPr/>
        </p:nvSpPr>
        <p:spPr>
          <a:xfrm>
            <a:off x="4114800" y="9144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parts</a:t>
            </a:r>
          </a:p>
        </p:txBody>
      </p:sp>
      <p:sp>
        <p:nvSpPr>
          <p:cNvPr id="6" name="Oval 5"/>
          <p:cNvSpPr/>
          <p:nvPr/>
        </p:nvSpPr>
        <p:spPr>
          <a:xfrm>
            <a:off x="5943600" y="9144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parts </a:t>
            </a:r>
          </a:p>
        </p:txBody>
      </p:sp>
      <p:sp>
        <p:nvSpPr>
          <p:cNvPr id="7" name="Oval 6"/>
          <p:cNvSpPr/>
          <p:nvPr/>
        </p:nvSpPr>
        <p:spPr>
          <a:xfrm>
            <a:off x="457200" y="164592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assembler </a:t>
            </a:r>
          </a:p>
        </p:txBody>
      </p:sp>
      <p:sp>
        <p:nvSpPr>
          <p:cNvPr id="8" name="Oval 7"/>
          <p:cNvSpPr/>
          <p:nvPr/>
        </p:nvSpPr>
        <p:spPr>
          <a:xfrm>
            <a:off x="2286000" y="164592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assemblies</a:t>
            </a:r>
          </a:p>
        </p:txBody>
      </p:sp>
      <p:sp>
        <p:nvSpPr>
          <p:cNvPr id="9" name="Oval 8"/>
          <p:cNvSpPr/>
          <p:nvPr/>
        </p:nvSpPr>
        <p:spPr>
          <a:xfrm>
            <a:off x="4114800" y="164592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assemblies</a:t>
            </a:r>
          </a:p>
        </p:txBody>
      </p:sp>
      <p:sp>
        <p:nvSpPr>
          <p:cNvPr id="10" name="Oval 9"/>
          <p:cNvSpPr/>
          <p:nvPr/>
        </p:nvSpPr>
        <p:spPr>
          <a:xfrm>
            <a:off x="5943600" y="164592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owner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" y="237744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salesman </a:t>
            </a:r>
          </a:p>
        </p:txBody>
      </p:sp>
      <p:sp>
        <p:nvSpPr>
          <p:cNvPr id="12" name="Oval 11"/>
          <p:cNvSpPr/>
          <p:nvPr/>
        </p:nvSpPr>
        <p:spPr>
          <a:xfrm>
            <a:off x="2286000" y="237744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sold car</a:t>
            </a:r>
          </a:p>
        </p:txBody>
      </p:sp>
      <p:sp>
        <p:nvSpPr>
          <p:cNvPr id="13" name="Oval 12"/>
          <p:cNvSpPr/>
          <p:nvPr/>
        </p:nvSpPr>
        <p:spPr>
          <a:xfrm>
            <a:off x="4114800" y="237744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manager </a:t>
            </a:r>
          </a:p>
        </p:txBody>
      </p:sp>
      <p:sp>
        <p:nvSpPr>
          <p:cNvPr id="14" name="Oval 13"/>
          <p:cNvSpPr/>
          <p:nvPr/>
        </p:nvSpPr>
        <p:spPr>
          <a:xfrm>
            <a:off x="5943600" y="237744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car with errors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