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puts  together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sells car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sold car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