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 </a:t>
            </a:r>
          </a:p>
        </p:txBody>
      </p:sp>
      <p:sp>
        <p:nvSpPr>
          <p:cNvPr id="4" name="Oval 3"/>
          <p:cNvSpPr/>
          <p:nvPr/>
        </p:nvSpPr>
        <p:spPr>
          <a:xfrm>
            <a:off x="2286000" y="9144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decides good or bad quality</a:t>
            </a:r>
          </a:p>
        </p:txBody>
      </p:sp>
      <p:sp>
        <p:nvSpPr>
          <p:cNvPr id="5" name="Oval 4"/>
          <p:cNvSpPr/>
          <p:nvPr/>
        </p:nvSpPr>
        <p:spPr>
          <a:xfrm>
            <a:off x="41148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parts</a:t>
            </a:r>
          </a:p>
        </p:txBody>
      </p:sp>
      <p:sp>
        <p:nvSpPr>
          <p:cNvPr id="6" name="Oval 5"/>
          <p:cNvSpPr/>
          <p:nvPr/>
        </p:nvSpPr>
        <p:spPr>
          <a:xfrm>
            <a:off x="59436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manager remakes car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164592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puts  together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164592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assemblies</a:t>
            </a:r>
          </a:p>
        </p:txBody>
      </p:sp>
      <p:sp>
        <p:nvSpPr>
          <p:cNvPr id="9" name="Oval 8"/>
          <p:cNvSpPr/>
          <p:nvPr/>
        </p:nvSpPr>
        <p:spPr>
          <a:xfrm>
            <a:off x="4114800" y="164592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sold</a:t>
            </a:r>
          </a:p>
        </p:txBody>
      </p:sp>
      <p:sp>
        <p:nvSpPr>
          <p:cNvPr id="10" name="Oval 9"/>
          <p:cNvSpPr/>
          <p:nvPr/>
        </p:nvSpPr>
        <p:spPr>
          <a:xfrm>
            <a:off x="5943600" y="164592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own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decides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remakes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puts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sold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