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 makes metal</a:t>
            </a:r>
          </a:p>
        </p:txBody>
      </p:sp>
      <p:sp>
        <p:nvSpPr>
          <p:cNvPr id="4" name="Oval 3"/>
          <p:cNvSpPr/>
          <p:nvPr/>
        </p:nvSpPr>
        <p:spPr>
          <a:xfrm>
            <a:off x="1306285" y="979714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</a:t>
            </a:r>
          </a:p>
        </p:txBody>
      </p:sp>
      <p:sp>
        <p:nvSpPr>
          <p:cNvPr id="5" name="Oval 4"/>
          <p:cNvSpPr/>
          <p:nvPr/>
        </p:nvSpPr>
        <p:spPr>
          <a:xfrm>
            <a:off x="2612571" y="1959428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</a:t>
            </a:r>
          </a:p>
        </p:txBody>
      </p:sp>
      <p:sp>
        <p:nvSpPr>
          <p:cNvPr id="6" name="Oval 5"/>
          <p:cNvSpPr/>
          <p:nvPr/>
        </p:nvSpPr>
        <p:spPr>
          <a:xfrm>
            <a:off x="3918857" y="2939142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manager</a:t>
            </a:r>
          </a:p>
        </p:txBody>
      </p:sp>
      <p:sp>
        <p:nvSpPr>
          <p:cNvPr id="7" name="Oval 6"/>
          <p:cNvSpPr/>
          <p:nvPr/>
        </p:nvSpPr>
        <p:spPr>
          <a:xfrm>
            <a:off x="5225142" y="3918857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37714" y="5878285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user drives car</a:t>
            </a:r>
          </a:p>
        </p:txBody>
      </p:sp>
      <p:sp>
        <p:nvSpPr>
          <p:cNvPr id="9" name="Oval 8"/>
          <p:cNvSpPr/>
          <p:nvPr/>
        </p:nvSpPr>
        <p:spPr>
          <a:xfrm>
            <a:off x="6531428" y="4898571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makes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drives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1524000" y="1143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 </a:t>
            </a:r>
          </a:p>
        </p:txBody>
      </p:sp>
      <p:sp>
        <p:nvSpPr>
          <p:cNvPr id="4" name="Oval 3"/>
          <p:cNvSpPr/>
          <p:nvPr/>
        </p:nvSpPr>
        <p:spPr>
          <a:xfrm>
            <a:off x="3048000" y="2286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engineer </a:t>
            </a:r>
          </a:p>
        </p:txBody>
      </p:sp>
      <p:sp>
        <p:nvSpPr>
          <p:cNvPr id="5" name="Oval 4"/>
          <p:cNvSpPr/>
          <p:nvPr/>
        </p:nvSpPr>
        <p:spPr>
          <a:xfrm>
            <a:off x="6096000" y="4572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cuts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say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puts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decides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bad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good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bad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