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 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assembler say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owner sold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