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" name="Oval 3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 </a:t>
            </a:r>
          </a:p>
        </p:txBody>
      </p:sp>
      <p:sp>
        <p:nvSpPr>
          <p:cNvPr id="5" name="Oval 4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strategy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