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4572000"/>
            <a:ext cx="2743200" cy="137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000000"/>
                </a:solidFill>
              </a:defRPr>
            </a:pPr>
            <a:r>
              <a:t>Bid / No Bid Decision</a:t>
            </a:r>
          </a:p>
        </p:txBody>
      </p:sp>
      <p:sp>
        <p:nvSpPr>
          <p:cNvPr id="4" name="Oval 3"/>
          <p:cNvSpPr/>
          <p:nvPr/>
        </p:nvSpPr>
        <p:spPr>
          <a:xfrm>
            <a:off x="914400" y="4846320"/>
            <a:ext cx="1828800" cy="7315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000000"/>
                </a:solidFill>
              </a:defRPr>
            </a:pPr>
            <a:r>
              <a:t>no bid</a:t>
            </a:r>
          </a:p>
        </p:txBody>
      </p:sp>
      <p:sp>
        <p:nvSpPr>
          <p:cNvPr id="5" name="Oval 4"/>
          <p:cNvSpPr/>
          <p:nvPr/>
        </p:nvSpPr>
        <p:spPr>
          <a:xfrm>
            <a:off x="3657600" y="4572000"/>
            <a:ext cx="2743200" cy="137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000000"/>
                </a:solidFill>
              </a:defRPr>
            </a:pPr>
            <a:r>
              <a:t>Bid / No Bid Decision</a:t>
            </a:r>
          </a:p>
        </p:txBody>
      </p:sp>
      <p:sp>
        <p:nvSpPr>
          <p:cNvPr id="6" name="Oval 5"/>
          <p:cNvSpPr/>
          <p:nvPr/>
        </p:nvSpPr>
        <p:spPr>
          <a:xfrm>
            <a:off x="4114800" y="4846320"/>
            <a:ext cx="1828800" cy="7315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000000"/>
                </a:solidFill>
              </a:defRPr>
            </a:pPr>
            <a:r>
              <a:t>submit</a:t>
            </a:r>
          </a:p>
        </p:txBody>
      </p:sp>
      <p:sp>
        <p:nvSpPr>
          <p:cNvPr id="7" name="Oval 6"/>
          <p:cNvSpPr/>
          <p:nvPr/>
        </p:nvSpPr>
        <p:spPr>
          <a:xfrm>
            <a:off x="457200" y="6400800"/>
            <a:ext cx="2743200" cy="137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000000"/>
                </a:solidFill>
              </a:defRPr>
            </a:pPr>
            <a:r>
              <a:t>Bid / No Bid Decision</a:t>
            </a:r>
          </a:p>
        </p:txBody>
      </p:sp>
      <p:sp>
        <p:nvSpPr>
          <p:cNvPr id="8" name="Oval 7"/>
          <p:cNvSpPr/>
          <p:nvPr/>
        </p:nvSpPr>
        <p:spPr>
          <a:xfrm>
            <a:off x="914400" y="6675120"/>
            <a:ext cx="1828800" cy="7315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000000"/>
                </a:solidFill>
              </a:defRPr>
            </a:pPr>
            <a:r>
              <a:t>rewOR:k</a:t>
            </a:r>
          </a:p>
        </p:txBody>
      </p:sp>
      <p:sp>
        <p:nvSpPr>
          <p:cNvPr id="9" name="Oval 8"/>
          <p:cNvSpPr/>
          <p:nvPr/>
        </p:nvSpPr>
        <p:spPr>
          <a:xfrm>
            <a:off x="3657600" y="6400800"/>
            <a:ext cx="2743200" cy="137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000000"/>
                </a:solidFill>
              </a:defRPr>
            </a:pPr>
            <a:r>
              <a:t>Bid / No Bid Decision</a:t>
            </a:r>
          </a:p>
        </p:txBody>
      </p:sp>
      <p:sp>
        <p:nvSpPr>
          <p:cNvPr id="10" name="Oval 9"/>
          <p:cNvSpPr/>
          <p:nvPr/>
        </p:nvSpPr>
        <p:spPr>
          <a:xfrm>
            <a:off x="4114800" y="6675120"/>
            <a:ext cx="1828800" cy="7315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000000"/>
                </a:solidFill>
              </a:defRPr>
            </a:pPr>
            <a:r>
              <a:t>submit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" y="8229600"/>
            <a:ext cx="2743200" cy="137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000000"/>
                </a:solidFill>
              </a:defRPr>
            </a:pPr>
            <a:r>
              <a:t>Bid / No Bid Decision</a:t>
            </a:r>
          </a:p>
        </p:txBody>
      </p:sp>
      <p:sp>
        <p:nvSpPr>
          <p:cNvPr id="12" name="Oval 11"/>
          <p:cNvSpPr/>
          <p:nvPr/>
        </p:nvSpPr>
        <p:spPr>
          <a:xfrm>
            <a:off x="914400" y="8503920"/>
            <a:ext cx="1828800" cy="7315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000000"/>
                </a:solidFill>
              </a:defRPr>
            </a:pPr>
            <a:r>
              <a:t>rewOR:k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