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produces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learning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teaching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teaching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9144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finalise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finalise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8288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