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8288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 organizational requirement for professional development programme: Client's HRM Department (in-house trainers)(training managers) produce outline training specification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1143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outline training specification (Terms and Conditions)(budget options)(technical specifications)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13" name="Oval 12"/>
          <p:cNvSpPr/>
          <p:nvPr/>
        </p:nvSpPr>
        <p:spPr>
          <a:xfrm>
            <a:off x="3048000" y="2286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Managers)(Support Team)(In-House Trainers)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0" y="3429000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 a client proposal (schedule)(cost)(terms and conditions)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23" name="Oval 22"/>
          <p:cNvSpPr/>
          <p:nvPr/>
        </p:nvSpPr>
        <p:spPr>
          <a:xfrm>
            <a:off x="6096000" y="4572000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 proposal (schedule)(cost)(terms and conditions)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0" y="5715000"/>
            <a:ext cx="18288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benefit from: Professional development Programme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524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Conditions)(budget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048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produces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572000" y="5943600"/>
            <a:ext cx="18288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t>benefit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