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rework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budget options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legal and commercial aspects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technical specifications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schedule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3rd party funding obligations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cost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Dean's Office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Support Team</a:t>
            </a:r>
          </a:p>
        </p:txBody>
      </p:sp>
      <p:sp>
        <p:nvSpPr>
          <p:cNvPr id="16" name="Oval 15"/>
          <p:cNvSpPr/>
          <p:nvPr/>
        </p:nvSpPr>
        <p:spPr>
          <a:xfrm>
            <a:off x="2743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17" name="Oval 16"/>
          <p:cNvSpPr/>
          <p:nvPr/>
        </p:nvSpPr>
        <p:spPr>
          <a:xfrm>
            <a:off x="5029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learning and teaching guidelines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 Managers</a:t>
            </a:r>
          </a:p>
        </p:txBody>
      </p:sp>
      <p:sp>
        <p:nvSpPr>
          <p:cNvPr id="19" name="Oval 18"/>
          <p:cNvSpPr/>
          <p:nvPr/>
        </p:nvSpPr>
        <p:spPr>
          <a:xfrm>
            <a:off x="2743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Head's of Groups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