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Races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Races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Student Enrollment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Full-time Students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Students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Enrollment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Academic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Academic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Academic Majors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Part-time Students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Enrollment Status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hundredPercentStackedBarChart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Student by Academic Level and Enrollment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Student by Academic Level and Enrollment Status by Distrition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hundredPercentStackedBarChart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Student by Enrollment Status and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Student by Academic Level and Gender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hundredPercentStackedBarChart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Student by Enrollment Status and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Student by Year and Enrollment Status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d7d6414-13f2-4eaf-b95a-99d45723340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4a9bcd905294d6c" /><Relationship Type="http://schemas.openxmlformats.org/officeDocument/2006/relationships/slideLayout" Target="/ppt/slideLayouts/slideLayout8.xml" Id="R23882518e00f45ea" /><Relationship Type="http://schemas.openxmlformats.org/officeDocument/2006/relationships/hyperlink" Target="https://app.powerbi.com/groups/me/reports/7d7d6414-13f2-4eaf-b95a-99d457233400/?pbi_source=PowerPoint" TargetMode="External" Id="RelId0" /><Relationship Type="http://schemas.openxmlformats.org/officeDocument/2006/relationships/image" Target="/ppt/media/image4.png" Id="imgId183320015"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503a52f3dc744981" /><Relationship Type="http://schemas.openxmlformats.org/officeDocument/2006/relationships/slideLayout" Target="/ppt/slideLayouts/slideLayout8.xml" Id="R9e6d76cd0e33435b" /><Relationship Type="http://schemas.openxmlformats.org/officeDocument/2006/relationships/hyperlink" Target="https://app.powerbi.com/groups/me/reports/7d7d6414-13f2-4eaf-b95a-99d457233400/?pbi_source=PowerPoint" TargetMode="External" Id="RelId1" /><Relationship Type="http://schemas.openxmlformats.org/officeDocument/2006/relationships/image" Target="/ppt/media/image5.png" Id="imgId183320016"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ad19cffb80dc42b1" /><Relationship Type="http://schemas.openxmlformats.org/officeDocument/2006/relationships/slideLayout" Target="/ppt/slideLayouts/slideLayout8.xml" Id="R843aec79730943c4" /><Relationship Type="http://schemas.openxmlformats.org/officeDocument/2006/relationships/hyperlink" Target="https://app.powerbi.com/groups/me/reports/7d7d6414-13f2-4eaf-b95a-99d457233400/?pbi_source=PowerPoint" TargetMode="External" Id="RelId2" /><Relationship Type="http://schemas.openxmlformats.org/officeDocument/2006/relationships/image" Target="/ppt/media/image6.png" Id="imgId183320017"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98550fe1b14f4874" /><Relationship Type="http://schemas.openxmlformats.org/officeDocument/2006/relationships/slideLayout" Target="/ppt/slideLayouts/slideLayout8.xml" Id="R782b577008e34097" /><Relationship Type="http://schemas.openxmlformats.org/officeDocument/2006/relationships/hyperlink" Target="https://app.powerbi.com/groups/me/reports/7d7d6414-13f2-4eaf-b95a-99d457233400/?pbi_source=PowerPoint" TargetMode="External" Id="RelId3" /><Relationship Type="http://schemas.openxmlformats.org/officeDocument/2006/relationships/image" Target="/ppt/media/image7.png" Id="imgId183320018"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552bd2d83a3b4244" /><Relationship Type="http://schemas.openxmlformats.org/officeDocument/2006/relationships/slideLayout" Target="/ppt/slideLayouts/slideLayout8.xml" Id="R3bcf30cc1de24e2b" /><Relationship Type="http://schemas.openxmlformats.org/officeDocument/2006/relationships/hyperlink" Target="https://app.powerbi.com/groups/me/reports/7d7d6414-13f2-4eaf-b95a-99d457233400/?pbi_source=PowerPoint" TargetMode="External" Id="RelId4" /><Relationship Type="http://schemas.openxmlformats.org/officeDocument/2006/relationships/image" Target="/ppt/media/image8.png" Id="imgId18332001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wu_enrollment_2020</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2/25/2022 8:09:39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2/25/2022 8:04:10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textbox ,clusteredColumnChart ,clusteredBarChar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8332001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Itv1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image ,Races ,Races ,textbox ,shape ,textbox ,Year ,Gender ,Student Enrollment ,Full-time Students ,Gender ,Total Students ,Enrollment Status ,Academic Level ,Academic Level ,Academic Majors ,Part-time Students ,Enrollment Status.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8332001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clusteredBarChart ,hundredPercentStackedBarChart ,image ,textbox ,shap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8332001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Race</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licer ,Student by Academic Level and Enrollment Status ,Student by Academic Level and Enrollment Status by Distrition ,image ,textbox ,shape ,hundredPercentStackedBarChart ,Student by Enrollment Status and Gender ,Student by Academic Level and Gender.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8332001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Status</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columnChart ,hundredPercentStackedBarChart ,Student by Enrollment Status and Gender ,Year ,image ,textbox ,shape ,Student by Year and Enrollment Status.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8332001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Major</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