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D3D"/>
    <a:srgbClr val="5696EB"/>
    <a:srgbClr val="EBEBEB"/>
    <a:srgbClr val="1E1C1A"/>
    <a:srgbClr val="AA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7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60EF-C7DF-44DE-A0BE-E9F9BFADE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B86C8-BA1A-49E5-8AE1-216506944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8A8AB-B30B-49E4-8ACE-3557FF72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5D4C7-6382-4B47-A5EB-01AB02F1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4A0F-3235-4D56-843A-03680E50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7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DC4B-CBA4-4C9B-AA4E-185243AB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23123-3F78-41D7-8E6F-FE09D9C6A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0B74-5EE5-430C-8822-BDE093D4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7075C-6A7D-4166-ADC9-7CA397E8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EF76-3F91-4396-A60D-B79FE013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3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09B1F-DD81-4417-BFED-8B0CE8365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E58E8-CB04-41CB-8689-E31E6A65D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644E2-299F-4D2F-8081-BA3F6362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82B31-8A1D-4B70-A0FC-FC03FD3C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8D6D-1420-4762-BB2C-EE76EEF7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65F9-0308-461B-96BD-4C888697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BF008-90EE-4E35-8702-48DC8CE61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131D-AD44-45FE-AE6E-EF763510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B476C-B5E0-4FCB-8E67-89F59F53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7092-2463-429A-8FDF-F500014E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9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1AF5-A252-4FA6-A0AB-B29FAAD1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F3F38-D269-4C38-990D-E024F2BF3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99BD-02D4-4879-A1D2-EF2DC9C6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9327-8C0A-476B-AB5B-ACC58A0D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1B43E-58F5-4F19-A15B-A40A950C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0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A511-B840-4612-8453-7551B77F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097C1-EECD-457C-81B8-CC16AA405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7C37D-7C0C-414C-B79C-EF7E0E242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2D811-0B29-4E7A-80A3-018AEE5D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7EAD0-422B-4065-B8A7-AFFE1782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A8340-D82B-4C4A-90AD-DBFE909E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0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F8E0-5E74-43FB-A254-98EDC683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A9224-F0D8-4653-B01A-DC38AFC24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88F15-9C79-4E59-8E9F-DFC0315D1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C275C-875C-4AB5-8C65-E979BD24C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8C16E-6EE8-4C64-90A5-77EA91C56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4B7EE-A280-46F9-A934-825ED036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A6AD3-FA29-4E10-9483-6791C0E3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A761F-86EE-417B-AF17-E2E7A96A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2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C37E-24DE-4250-8923-66984528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21207-0498-4BC9-A4D7-2E867606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EC333-FD14-45D3-8FD3-FCD365AA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30FE2-D408-486A-A9D5-CB8F41F9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5638A-F5EF-43FE-B1E8-2B6A2168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5D074-396F-44D5-ADA0-BC17B34D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6107C-0836-47E2-9D2A-D515E2A7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0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B31F-CA43-4C65-BD4F-64032848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5ACC9-6E11-4E61-9443-7B5B906F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9A474-D204-45F3-A535-B6E468F68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E025A-5369-4DE1-B86B-8D04276E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DB3D4-F755-4280-A601-AE26B45B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DC8F5-F9EE-46A2-9F9E-900563B2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2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8621-6213-4FCA-BD78-5C20452E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A2145-A0D4-419F-89F8-DA6C0FB39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20DD-2925-42C5-993F-AED575F83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8072E-9FB2-4F17-98B8-142EE509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874B0-6867-4E7E-96B6-6AD6DBC1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997ED-1F44-4BF3-8425-39A4E74D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2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E1252-D0B5-40FB-9346-96B8B806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7E30F-1099-400F-A592-8C9823DD0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E91A-CCB7-46E1-A3E0-D6CD55905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E1BC8-C1A7-4D0B-B3BE-10A5F9271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71623-4741-41DF-ABD3-BD3FF2B19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0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BF94E9-6D3B-43F0-8C18-AF4C92ED6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498" y="778140"/>
            <a:ext cx="2419688" cy="2076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DBCAFB-A402-4F7D-978A-34CC34CBD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55184" y="2703872"/>
            <a:ext cx="15812423" cy="4268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319B67-44C5-41E9-A00F-D764166AF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169" y="197741"/>
            <a:ext cx="6020640" cy="1543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FD3FB0-2D3E-4874-B256-543B387D2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597" y="1816510"/>
            <a:ext cx="6407901" cy="18740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B42526-A264-4AFC-9DBB-2464698DCF2A}"/>
              </a:ext>
            </a:extLst>
          </p:cNvPr>
          <p:cNvSpPr txBox="1"/>
          <p:nvPr/>
        </p:nvSpPr>
        <p:spPr>
          <a:xfrm>
            <a:off x="550606" y="462116"/>
            <a:ext cx="153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EBEBEB"/>
                </a:solidFill>
                <a:highlight>
                  <a:srgbClr val="5696EB"/>
                </a:highlight>
              </a:rPr>
              <a:t>fasdfasd</a:t>
            </a:r>
            <a:endParaRPr lang="en-US" dirty="0">
              <a:solidFill>
                <a:srgbClr val="EBEBEB"/>
              </a:solidFill>
              <a:highlight>
                <a:srgbClr val="5696EB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4696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 Hai Phuong Nguyen</dc:creator>
  <cp:lastModifiedBy>Chau Hai Phuong Nguyen</cp:lastModifiedBy>
  <cp:revision>3</cp:revision>
  <dcterms:created xsi:type="dcterms:W3CDTF">2022-03-10T07:07:21Z</dcterms:created>
  <dcterms:modified xsi:type="dcterms:W3CDTF">2022-03-10T22:37:19Z</dcterms:modified>
</cp:coreProperties>
</file>