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5" d="100"/>
          <a:sy n="125" d="100"/>
        </p:scale>
        <p:origin x="158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FA5EC466-BD05-4DCC-91DA-EA1E98BFA00F}"/>
    <pc:docChg chg="undo custSel modSld">
      <pc:chgData name="Mandy Klatt" userId="505858402c07da9d" providerId="LiveId" clId="{FA5EC466-BD05-4DCC-91DA-EA1E98BFA00F}" dt="2025-03-26T12:28:43.767" v="335" actId="207"/>
      <pc:docMkLst>
        <pc:docMk/>
      </pc:docMkLst>
      <pc:sldChg chg="addSp delSp modSp mod">
        <pc:chgData name="Mandy Klatt" userId="505858402c07da9d" providerId="LiveId" clId="{FA5EC466-BD05-4DCC-91DA-EA1E98BFA00F}" dt="2025-03-26T12:28:43.767" v="335" actId="207"/>
        <pc:sldMkLst>
          <pc:docMk/>
          <pc:sldMk cId="387449015" sldId="256"/>
        </pc:sldMkLst>
        <pc:spChg chg="mod">
          <ac:chgData name="Mandy Klatt" userId="505858402c07da9d" providerId="LiveId" clId="{FA5EC466-BD05-4DCC-91DA-EA1E98BFA00F}" dt="2025-03-26T12:28:37.400" v="333" actId="207"/>
          <ac:spMkLst>
            <pc:docMk/>
            <pc:sldMk cId="387449015" sldId="256"/>
            <ac:spMk id="4" creationId="{8845498C-17CA-478F-A2CE-9EEED5D69AA7}"/>
          </ac:spMkLst>
        </pc:spChg>
        <pc:spChg chg="mod">
          <ac:chgData name="Mandy Klatt" userId="505858402c07da9d" providerId="LiveId" clId="{FA5EC466-BD05-4DCC-91DA-EA1E98BFA00F}" dt="2025-03-26T12:28:40.609" v="334" actId="207"/>
          <ac:spMkLst>
            <pc:docMk/>
            <pc:sldMk cId="387449015" sldId="256"/>
            <ac:spMk id="5" creationId="{E16B618F-BDBC-4486-8B54-D88B6EC8E637}"/>
          </ac:spMkLst>
        </pc:spChg>
        <pc:spChg chg="mod">
          <ac:chgData name="Mandy Klatt" userId="505858402c07da9d" providerId="LiveId" clId="{FA5EC466-BD05-4DCC-91DA-EA1E98BFA00F}" dt="2025-03-26T12:28:43.767" v="335" actId="207"/>
          <ac:spMkLst>
            <pc:docMk/>
            <pc:sldMk cId="387449015" sldId="256"/>
            <ac:spMk id="6" creationId="{05BFDD83-8A7C-4409-9548-42B073B0C9D0}"/>
          </ac:spMkLst>
        </pc:spChg>
        <pc:cxnChg chg="add del mod">
          <ac:chgData name="Mandy Klatt" userId="505858402c07da9d" providerId="LiveId" clId="{FA5EC466-BD05-4DCC-91DA-EA1E98BFA00F}" dt="2025-03-24T12:58:55.685" v="228" actId="478"/>
          <ac:cxnSpMkLst>
            <pc:docMk/>
            <pc:sldMk cId="387449015" sldId="256"/>
            <ac:cxnSpMk id="3" creationId="{57EDCD8A-90CA-43EF-8FF5-6D5BD0A1E83C}"/>
          </ac:cxnSpMkLst>
        </pc:cxnChg>
        <pc:cxnChg chg="add del mod">
          <ac:chgData name="Mandy Klatt" userId="505858402c07da9d" providerId="LiveId" clId="{FA5EC466-BD05-4DCC-91DA-EA1E98BFA00F}" dt="2025-03-24T12:58:49.489" v="226" actId="478"/>
          <ac:cxnSpMkLst>
            <pc:docMk/>
            <pc:sldMk cId="387449015" sldId="256"/>
            <ac:cxnSpMk id="7" creationId="{CFC09584-40F0-4359-85BF-BED638B77E1A}"/>
          </ac:cxnSpMkLst>
        </pc:cxnChg>
        <pc:cxnChg chg="add mod">
          <ac:chgData name="Mandy Klatt" userId="505858402c07da9d" providerId="LiveId" clId="{FA5EC466-BD05-4DCC-91DA-EA1E98BFA00F}" dt="2025-03-26T12:28:20.684" v="332" actId="1076"/>
          <ac:cxnSpMkLst>
            <pc:docMk/>
            <pc:sldMk cId="387449015" sldId="256"/>
            <ac:cxnSpMk id="9" creationId="{D01F001F-3961-4BCD-99E7-F51216A2D0E5}"/>
          </ac:cxnSpMkLst>
        </pc:cxnChg>
        <pc:cxnChg chg="add del mod">
          <ac:chgData name="Mandy Klatt" userId="505858402c07da9d" providerId="LiveId" clId="{FA5EC466-BD05-4DCC-91DA-EA1E98BFA00F}" dt="2025-03-24T13:02:16.717" v="273" actId="478"/>
          <ac:cxnSpMkLst>
            <pc:docMk/>
            <pc:sldMk cId="387449015" sldId="256"/>
            <ac:cxnSpMk id="11" creationId="{2BF5FE59-7666-43D7-B318-FA7918AE4D1A}"/>
          </ac:cxnSpMkLst>
        </pc:cxnChg>
        <pc:cxnChg chg="add del mod">
          <ac:chgData name="Mandy Klatt" userId="505858402c07da9d" providerId="LiveId" clId="{FA5EC466-BD05-4DCC-91DA-EA1E98BFA00F}" dt="2025-03-24T13:02:18.773" v="274" actId="478"/>
          <ac:cxnSpMkLst>
            <pc:docMk/>
            <pc:sldMk cId="387449015" sldId="256"/>
            <ac:cxnSpMk id="14" creationId="{2466CEA6-D647-4DAF-999B-840EC68497E8}"/>
          </ac:cxnSpMkLst>
        </pc:cxnChg>
        <pc:cxnChg chg="add del mod">
          <ac:chgData name="Mandy Klatt" userId="505858402c07da9d" providerId="LiveId" clId="{FA5EC466-BD05-4DCC-91DA-EA1E98BFA00F}" dt="2025-03-24T13:02:02.953" v="270" actId="11529"/>
          <ac:cxnSpMkLst>
            <pc:docMk/>
            <pc:sldMk cId="387449015" sldId="256"/>
            <ac:cxnSpMk id="17" creationId="{B7B11571-5A4A-403E-B2A6-5A7E9850AE50}"/>
          </ac:cxnSpMkLst>
        </pc:cxnChg>
        <pc:cxnChg chg="add del mod">
          <ac:chgData name="Mandy Klatt" userId="505858402c07da9d" providerId="LiveId" clId="{FA5EC466-BD05-4DCC-91DA-EA1E98BFA00F}" dt="2025-03-24T13:02:01.495" v="266" actId="11529"/>
          <ac:cxnSpMkLst>
            <pc:docMk/>
            <pc:sldMk cId="387449015" sldId="256"/>
            <ac:cxnSpMk id="20" creationId="{2C4BA644-3E6B-4EC3-A8D6-045C82AF889F}"/>
          </ac:cxnSpMkLst>
        </pc:cxnChg>
        <pc:cxnChg chg="add del mod">
          <ac:chgData name="Mandy Klatt" userId="505858402c07da9d" providerId="LiveId" clId="{FA5EC466-BD05-4DCC-91DA-EA1E98BFA00F}" dt="2025-03-24T13:01:57.264" v="258" actId="11529"/>
          <ac:cxnSpMkLst>
            <pc:docMk/>
            <pc:sldMk cId="387449015" sldId="256"/>
            <ac:cxnSpMk id="26" creationId="{261718A8-3C11-42FC-BC2F-BF5440EF3615}"/>
          </ac:cxnSpMkLst>
        </pc:cxnChg>
        <pc:cxnChg chg="add mod">
          <ac:chgData name="Mandy Klatt" userId="505858402c07da9d" providerId="LiveId" clId="{FA5EC466-BD05-4DCC-91DA-EA1E98BFA00F}" dt="2025-03-26T12:27:41.285" v="325" actId="14100"/>
          <ac:cxnSpMkLst>
            <pc:docMk/>
            <pc:sldMk cId="387449015" sldId="256"/>
            <ac:cxnSpMk id="29" creationId="{691D8F75-3E6C-426C-A972-68EC3E3D4541}"/>
          </ac:cxnSpMkLst>
        </pc:cxnChg>
        <pc:cxnChg chg="add del mod">
          <ac:chgData name="Mandy Klatt" userId="505858402c07da9d" providerId="LiveId" clId="{FA5EC466-BD05-4DCC-91DA-EA1E98BFA00F}" dt="2025-03-26T12:28:07.974" v="330" actId="478"/>
          <ac:cxnSpMkLst>
            <pc:docMk/>
            <pc:sldMk cId="387449015" sldId="256"/>
            <ac:cxnSpMk id="30" creationId="{2A7F053A-6E4B-4653-ACBB-0F27BE29A5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1882D-4A3F-43A6-8619-E521CFC18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DCBB90-3A89-489B-81D2-2DA5785C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3EC3D-8F87-4ACD-B9D2-BE0D6C9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DD802-F70D-4574-8150-D0EE1A33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D7CB7-62F6-44E8-9D87-E0DDD4F8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A938F-EBDA-434F-96EF-D580BBFD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82637-DC9C-4AA8-97DE-3BFD2BC8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982B8-D631-41A5-AF12-B63063E2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58940-9E76-4879-9A3A-7D9C8FF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7A93A-A7F8-40D5-8E16-3F9F9F3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2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E98377-8FDF-489E-931E-5900567F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9EE8D2-2B67-4D76-90C0-9AAC9410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1367C-0D0E-4B1D-911A-09F2586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CDDAD-3060-4197-90A2-0A6AB815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77222-551F-42C2-BCC0-FB13A3C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164B2-6D2D-43D2-84B0-53CB9A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D5EC2-C58B-4646-8337-69B0FF89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013FB-40DE-4D39-BEC3-A792AFBB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C7E90-141C-4097-BBA4-73CC2C74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FFE4F-C557-48B6-B7CA-542D27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6E5FE-D525-410F-AF46-B3683EB9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7CD3C6-786A-4D76-A42B-331A5D1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E827E-FECE-4655-AEA6-339C0E1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095AD-903E-4090-AC4B-55CE8D53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D179A-0D48-4629-82C7-F206270C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28B5-10A4-4507-901A-C2CC824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9FBE9-054E-48AE-BA39-EAA6BAA59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F6042-864D-4E2D-AFC6-0EC023D9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0ECBAB-5245-4DA2-AF40-1833E24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52CBC-EEE1-4D0B-8E24-B4BEFF3A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DB567-BF36-4FC3-92E0-47F46E6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1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1ED15-235B-47C3-BEAC-84B9A705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7D7C7-E580-4D1C-ADEA-382D5F5C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BA687-098F-4CC5-BA11-6116E70B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255BE-D6ED-4FA8-9742-350924BE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7DA99-482D-458F-A97B-428CFB4F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159A5-E0E5-47CF-BD0C-DEE6B9C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A248B0-D3EE-411D-A895-785E362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0DCD91-44B8-4CE1-BB7D-7C0C591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9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92B8-E2BD-42F8-9B29-5AAC9B2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819B26-DBC2-4473-888E-D51D43FB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74A677-D97F-4778-8372-6C92164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B1CF0-988D-4FB2-9C1E-9B1CCBA8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981079-CFEE-4E28-8B2D-1E4F8241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4E18D-5490-4580-888A-1B8C26F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12D57-5940-4E10-A14B-44EE7341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84D19-ACAB-4124-A2FD-5095FB4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2B626-33CF-414E-9A5F-46FE91E0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FF15A-7076-470B-8327-CA06314E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C57FD-33A5-48B9-824D-A014B430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2B7A75-90F5-4F9F-BCF8-319CB27E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C78204-34E3-4B78-BBDD-48ED9A79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FC834-324E-4E65-B8D9-BFFBDE31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9EEBF-2869-442E-8CEB-D89FA1FD2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F578C-C288-4077-A1F2-0B7C66C2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F954E-B1BD-421D-A5F9-8CDD610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5AC2A-E10C-48E4-ABA6-6626604F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E0F792-4E1D-4CDD-8D0C-9266C60B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7A6D07-D9BB-4BCD-B2BD-E3C9035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2EBD9-E307-4A48-BA6B-927C04A1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DF9D5-F5E1-48B5-9CA9-5C010274F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196E-D4C6-4B69-A492-D961CA2AEF86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B7D96-7D7A-4BC3-9423-C2353F9D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EA23F-CAB8-41AE-8BDE-3CEBB5822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45498C-17CA-478F-A2CE-9EEED5D69AA7}"/>
              </a:ext>
            </a:extLst>
          </p:cNvPr>
          <p:cNvSpPr txBox="1"/>
          <p:nvPr/>
        </p:nvSpPr>
        <p:spPr>
          <a:xfrm>
            <a:off x="369700" y="430837"/>
            <a:ext cx="4402325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 err="1"/>
              <a:t>Cognitive</a:t>
            </a:r>
            <a:r>
              <a:rPr lang="de-DE" sz="2400" b="1" dirty="0"/>
              <a:t> </a:t>
            </a:r>
            <a:r>
              <a:rPr lang="de-DE" sz="2400" b="1" dirty="0" err="1"/>
              <a:t>dispositions</a:t>
            </a:r>
            <a:endParaRPr lang="de-DE" sz="2400" b="1" dirty="0"/>
          </a:p>
          <a:p>
            <a:pPr algn="ctr"/>
            <a:r>
              <a:rPr lang="de-DE" sz="2400" dirty="0"/>
              <a:t>e.g., </a:t>
            </a:r>
            <a:r>
              <a:rPr lang="de-DE" sz="2400" dirty="0" err="1"/>
              <a:t>strategic</a:t>
            </a:r>
            <a:r>
              <a:rPr lang="de-DE" sz="2400" dirty="0"/>
              <a:t> </a:t>
            </a:r>
            <a:r>
              <a:rPr lang="de-DE" sz="2400" dirty="0" err="1"/>
              <a:t>knowledge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classroom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endParaRPr lang="de-DE" sz="2400" dirty="0"/>
          </a:p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6B618F-BDBC-4486-8B54-D88B6EC8E637}"/>
              </a:ext>
            </a:extLst>
          </p:cNvPr>
          <p:cNvSpPr txBox="1"/>
          <p:nvPr/>
        </p:nvSpPr>
        <p:spPr>
          <a:xfrm>
            <a:off x="2283727" y="2491117"/>
            <a:ext cx="6284233" cy="21236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/>
              <a:t>Professional </a:t>
            </a:r>
            <a:r>
              <a:rPr lang="de-DE" sz="2400" b="1" dirty="0" err="1"/>
              <a:t>vision</a:t>
            </a:r>
            <a:endParaRPr lang="de-DE" sz="2400" b="1" dirty="0"/>
          </a:p>
          <a:p>
            <a:pPr algn="ctr"/>
            <a:r>
              <a:rPr lang="de-DE" sz="2400" dirty="0" err="1"/>
              <a:t>gaze</a:t>
            </a:r>
            <a:r>
              <a:rPr lang="de-DE" sz="2400" dirty="0"/>
              <a:t> </a:t>
            </a:r>
            <a:r>
              <a:rPr lang="de-DE" sz="2400" dirty="0" err="1"/>
              <a:t>efficiency</a:t>
            </a:r>
            <a:r>
              <a:rPr lang="de-DE" sz="2400" dirty="0"/>
              <a:t>: </a:t>
            </a:r>
            <a:r>
              <a:rPr lang="de-DE" sz="2400" dirty="0" err="1"/>
              <a:t>globally</a:t>
            </a:r>
            <a:r>
              <a:rPr lang="de-DE" sz="2400" dirty="0"/>
              <a:t> </a:t>
            </a:r>
            <a:r>
              <a:rPr lang="de-DE" sz="2400" dirty="0" err="1"/>
              <a:t>scanning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classroom</a:t>
            </a:r>
            <a:r>
              <a:rPr lang="de-DE" sz="2400" dirty="0"/>
              <a:t> </a:t>
            </a:r>
          </a:p>
          <a:p>
            <a:pPr algn="ctr"/>
            <a:r>
              <a:rPr lang="de-DE" sz="2400" dirty="0" err="1"/>
              <a:t>knowledge-based</a:t>
            </a:r>
            <a:r>
              <a:rPr lang="de-DE" sz="2400" dirty="0"/>
              <a:t> </a:t>
            </a:r>
            <a:r>
              <a:rPr lang="de-DE" sz="2400" dirty="0" err="1"/>
              <a:t>noticing</a:t>
            </a:r>
            <a:endParaRPr lang="de-DE" sz="2400" dirty="0"/>
          </a:p>
          <a:p>
            <a:pPr algn="ctr"/>
            <a:r>
              <a:rPr lang="de-DE" sz="2400" dirty="0" err="1"/>
              <a:t>knowledge-based</a:t>
            </a:r>
            <a:r>
              <a:rPr lang="de-DE" sz="2400" dirty="0"/>
              <a:t> </a:t>
            </a:r>
            <a:r>
              <a:rPr lang="de-DE" sz="2400" dirty="0" err="1"/>
              <a:t>reasoning</a:t>
            </a:r>
            <a:endParaRPr lang="de-DE" sz="2400" dirty="0"/>
          </a:p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BFDD83-8A7C-4409-9548-42B073B0C9D0}"/>
              </a:ext>
            </a:extLst>
          </p:cNvPr>
          <p:cNvSpPr txBox="1"/>
          <p:nvPr/>
        </p:nvSpPr>
        <p:spPr>
          <a:xfrm>
            <a:off x="7084825" y="4913325"/>
            <a:ext cx="4397131" cy="17712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/>
              <a:t>Observable </a:t>
            </a:r>
            <a:r>
              <a:rPr lang="de-DE" sz="2400" b="1" dirty="0" err="1"/>
              <a:t>behavior</a:t>
            </a:r>
            <a:endParaRPr lang="de-DE" sz="2400" b="1" dirty="0"/>
          </a:p>
          <a:p>
            <a:pPr algn="ctr"/>
            <a:r>
              <a:rPr lang="de-DE" sz="2400" dirty="0"/>
              <a:t>e.g., </a:t>
            </a:r>
            <a:r>
              <a:rPr lang="de-DE" sz="2400" dirty="0" err="1"/>
              <a:t>managing</a:t>
            </a:r>
            <a:r>
              <a:rPr lang="de-DE" sz="2400" dirty="0"/>
              <a:t> </a:t>
            </a:r>
            <a:r>
              <a:rPr lang="de-DE" sz="2400" dirty="0" err="1"/>
              <a:t>classroom</a:t>
            </a:r>
            <a:r>
              <a:rPr lang="de-DE" sz="2400" dirty="0"/>
              <a:t> </a:t>
            </a:r>
            <a:r>
              <a:rPr lang="de-DE" sz="2400" dirty="0" err="1"/>
              <a:t>disruptions</a:t>
            </a:r>
            <a:endParaRPr lang="de-DE" sz="2400" dirty="0"/>
          </a:p>
          <a:p>
            <a:pPr algn="ctr"/>
            <a:endParaRPr lang="de-DE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91D8F75-3E6C-426C-A972-68EC3E3D4541}"/>
              </a:ext>
            </a:extLst>
          </p:cNvPr>
          <p:cNvCxnSpPr>
            <a:cxnSpLocks/>
          </p:cNvCxnSpPr>
          <p:nvPr/>
        </p:nvCxnSpPr>
        <p:spPr>
          <a:xfrm>
            <a:off x="4772025" y="1384816"/>
            <a:ext cx="1837055" cy="110630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01F001F-3961-4BCD-99E7-F51216A2D0E5}"/>
              </a:ext>
            </a:extLst>
          </p:cNvPr>
          <p:cNvCxnSpPr>
            <a:cxnSpLocks/>
          </p:cNvCxnSpPr>
          <p:nvPr/>
        </p:nvCxnSpPr>
        <p:spPr>
          <a:xfrm>
            <a:off x="8567960" y="3807024"/>
            <a:ext cx="1837055" cy="110630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8</cp:revision>
  <dcterms:created xsi:type="dcterms:W3CDTF">2025-03-18T13:31:42Z</dcterms:created>
  <dcterms:modified xsi:type="dcterms:W3CDTF">2025-03-26T12:29:03Z</dcterms:modified>
</cp:coreProperties>
</file>