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FA5EC466-BD05-4DCC-91DA-EA1E98BFA00F}"/>
    <pc:docChg chg="undo redo custSel modSld">
      <pc:chgData name="Mandy Klatt" userId="505858402c07da9d" providerId="LiveId" clId="{FA5EC466-BD05-4DCC-91DA-EA1E98BFA00F}" dt="2025-04-17T11:26:37.451" v="663" actId="1582"/>
      <pc:docMkLst>
        <pc:docMk/>
      </pc:docMkLst>
      <pc:sldChg chg="addSp delSp modSp mod">
        <pc:chgData name="Mandy Klatt" userId="505858402c07da9d" providerId="LiveId" clId="{FA5EC466-BD05-4DCC-91DA-EA1E98BFA00F}" dt="2025-04-17T11:26:37.451" v="663" actId="1582"/>
        <pc:sldMkLst>
          <pc:docMk/>
          <pc:sldMk cId="387449015" sldId="256"/>
        </pc:sldMkLst>
        <pc:spChg chg="add del">
          <ac:chgData name="Mandy Klatt" userId="505858402c07da9d" providerId="LiveId" clId="{FA5EC466-BD05-4DCC-91DA-EA1E98BFA00F}" dt="2025-04-17T11:25:56.711" v="653" actId="11529"/>
          <ac:spMkLst>
            <pc:docMk/>
            <pc:sldMk cId="387449015" sldId="256"/>
            <ac:spMk id="2" creationId="{ED4AFBCB-E213-4C1D-99D7-C680ABC4D1B4}"/>
          </ac:spMkLst>
        </pc:spChg>
        <pc:spChg chg="mod">
          <ac:chgData name="Mandy Klatt" userId="505858402c07da9d" providerId="LiveId" clId="{FA5EC466-BD05-4DCC-91DA-EA1E98BFA00F}" dt="2025-04-17T10:47:59.709" v="645" actId="20577"/>
          <ac:spMkLst>
            <pc:docMk/>
            <pc:sldMk cId="387449015" sldId="256"/>
            <ac:spMk id="4" creationId="{8845498C-17CA-478F-A2CE-9EEED5D69AA7}"/>
          </ac:spMkLst>
        </pc:spChg>
        <pc:spChg chg="mod">
          <ac:chgData name="Mandy Klatt" userId="505858402c07da9d" providerId="LiveId" clId="{FA5EC466-BD05-4DCC-91DA-EA1E98BFA00F}" dt="2025-04-17T10:47:57.053" v="643" actId="20577"/>
          <ac:spMkLst>
            <pc:docMk/>
            <pc:sldMk cId="387449015" sldId="256"/>
            <ac:spMk id="5" creationId="{E16B618F-BDBC-4486-8B54-D88B6EC8E637}"/>
          </ac:spMkLst>
        </pc:spChg>
        <pc:spChg chg="mod">
          <ac:chgData name="Mandy Klatt" userId="505858402c07da9d" providerId="LiveId" clId="{FA5EC466-BD05-4DCC-91DA-EA1E98BFA00F}" dt="2025-04-17T10:48:39.434" v="649" actId="1076"/>
          <ac:spMkLst>
            <pc:docMk/>
            <pc:sldMk cId="387449015" sldId="256"/>
            <ac:spMk id="6" creationId="{05BFDD83-8A7C-4409-9548-42B073B0C9D0}"/>
          </ac:spMkLst>
        </pc:spChg>
        <pc:spChg chg="add mod">
          <ac:chgData name="Mandy Klatt" userId="505858402c07da9d" providerId="LiveId" clId="{FA5EC466-BD05-4DCC-91DA-EA1E98BFA00F}" dt="2025-04-17T10:49:14.250" v="651" actId="1076"/>
          <ac:spMkLst>
            <pc:docMk/>
            <pc:sldMk cId="387449015" sldId="256"/>
            <ac:spMk id="11" creationId="{9D40E451-8356-413D-9642-E50C76A03686}"/>
          </ac:spMkLst>
        </pc:spChg>
        <pc:spChg chg="add mod">
          <ac:chgData name="Mandy Klatt" userId="505858402c07da9d" providerId="LiveId" clId="{FA5EC466-BD05-4DCC-91DA-EA1E98BFA00F}" dt="2025-04-17T11:26:18.258" v="659" actId="1076"/>
          <ac:spMkLst>
            <pc:docMk/>
            <pc:sldMk cId="387449015" sldId="256"/>
            <ac:spMk id="12" creationId="{47CF6F82-B69D-4724-849C-DF7E9AA84FD5}"/>
          </ac:spMkLst>
        </pc:spChg>
        <pc:spChg chg="add del mod">
          <ac:chgData name="Mandy Klatt" userId="505858402c07da9d" providerId="LiveId" clId="{FA5EC466-BD05-4DCC-91DA-EA1E98BFA00F}" dt="2025-04-17T09:35:08.782" v="523" actId="478"/>
          <ac:spMkLst>
            <pc:docMk/>
            <pc:sldMk cId="387449015" sldId="256"/>
            <ac:spMk id="15" creationId="{6DAD138B-4E31-4913-891A-339C539AF86B}"/>
          </ac:spMkLst>
        </pc:spChg>
        <pc:spChg chg="add mod">
          <ac:chgData name="Mandy Klatt" userId="505858402c07da9d" providerId="LiveId" clId="{FA5EC466-BD05-4DCC-91DA-EA1E98BFA00F}" dt="2025-04-17T10:47:54.087" v="641" actId="20577"/>
          <ac:spMkLst>
            <pc:docMk/>
            <pc:sldMk cId="387449015" sldId="256"/>
            <ac:spMk id="16" creationId="{788A03D1-B794-45E7-9179-C6216D88F67C}"/>
          </ac:spMkLst>
        </pc:spChg>
        <pc:spChg chg="add mod">
          <ac:chgData name="Mandy Klatt" userId="505858402c07da9d" providerId="LiveId" clId="{FA5EC466-BD05-4DCC-91DA-EA1E98BFA00F}" dt="2025-04-17T10:48:46.671" v="650" actId="1076"/>
          <ac:spMkLst>
            <pc:docMk/>
            <pc:sldMk cId="387449015" sldId="256"/>
            <ac:spMk id="53" creationId="{31FF52EA-BB8A-4921-8CCF-2ADDC3349751}"/>
          </ac:spMkLst>
        </pc:spChg>
        <pc:cxnChg chg="add mod">
          <ac:chgData name="Mandy Klatt" userId="505858402c07da9d" providerId="LiveId" clId="{FA5EC466-BD05-4DCC-91DA-EA1E98BFA00F}" dt="2025-04-17T10:42:58.821" v="616" actId="1076"/>
          <ac:cxnSpMkLst>
            <pc:docMk/>
            <pc:sldMk cId="387449015" sldId="256"/>
            <ac:cxnSpMk id="3" creationId="{216E32AC-B9A8-46BE-AA08-F62B3DBD91D6}"/>
          </ac:cxnSpMkLst>
        </pc:cxnChg>
        <pc:cxnChg chg="add del mod">
          <ac:chgData name="Mandy Klatt" userId="505858402c07da9d" providerId="LiveId" clId="{FA5EC466-BD05-4DCC-91DA-EA1E98BFA00F}" dt="2025-03-24T12:58:55.685" v="228" actId="478"/>
          <ac:cxnSpMkLst>
            <pc:docMk/>
            <pc:sldMk cId="387449015" sldId="256"/>
            <ac:cxnSpMk id="3" creationId="{57EDCD8A-90CA-43EF-8FF5-6D5BD0A1E83C}"/>
          </ac:cxnSpMkLst>
        </pc:cxnChg>
        <pc:cxnChg chg="add del mod">
          <ac:chgData name="Mandy Klatt" userId="505858402c07da9d" providerId="LiveId" clId="{FA5EC466-BD05-4DCC-91DA-EA1E98BFA00F}" dt="2025-03-24T12:58:49.489" v="226" actId="478"/>
          <ac:cxnSpMkLst>
            <pc:docMk/>
            <pc:sldMk cId="387449015" sldId="256"/>
            <ac:cxnSpMk id="7" creationId="{CFC09584-40F0-4359-85BF-BED638B77E1A}"/>
          </ac:cxnSpMkLst>
        </pc:cxnChg>
        <pc:cxnChg chg="add del mod">
          <ac:chgData name="Mandy Klatt" userId="505858402c07da9d" providerId="LiveId" clId="{FA5EC466-BD05-4DCC-91DA-EA1E98BFA00F}" dt="2025-04-17T11:26:12.450" v="657" actId="11529"/>
          <ac:cxnSpMkLst>
            <pc:docMk/>
            <pc:sldMk cId="387449015" sldId="256"/>
            <ac:cxnSpMk id="8" creationId="{B5FFB8CB-0AF6-4143-95EC-2B95AA11712F}"/>
          </ac:cxnSpMkLst>
        </pc:cxnChg>
        <pc:cxnChg chg="add del mod">
          <ac:chgData name="Mandy Klatt" userId="505858402c07da9d" providerId="LiveId" clId="{FA5EC466-BD05-4DCC-91DA-EA1E98BFA00F}" dt="2025-04-02T13:19:55.046" v="368" actId="478"/>
          <ac:cxnSpMkLst>
            <pc:docMk/>
            <pc:sldMk cId="387449015" sldId="256"/>
            <ac:cxnSpMk id="9" creationId="{D01F001F-3961-4BCD-99E7-F51216A2D0E5}"/>
          </ac:cxnSpMkLst>
        </pc:cxnChg>
        <pc:cxnChg chg="add del mod">
          <ac:chgData name="Mandy Klatt" userId="505858402c07da9d" providerId="LiveId" clId="{FA5EC466-BD05-4DCC-91DA-EA1E98BFA00F}" dt="2025-04-17T09:36:17.252" v="544" actId="478"/>
          <ac:cxnSpMkLst>
            <pc:docMk/>
            <pc:sldMk cId="387449015" sldId="256"/>
            <ac:cxnSpMk id="10" creationId="{78F39405-93C5-4D38-91E0-E6B47520F8AB}"/>
          </ac:cxnSpMkLst>
        </pc:cxnChg>
        <pc:cxnChg chg="add mod">
          <ac:chgData name="Mandy Klatt" userId="505858402c07da9d" providerId="LiveId" clId="{FA5EC466-BD05-4DCC-91DA-EA1E98BFA00F}" dt="2025-04-17T11:26:37.451" v="663" actId="1582"/>
          <ac:cxnSpMkLst>
            <pc:docMk/>
            <pc:sldMk cId="387449015" sldId="256"/>
            <ac:cxnSpMk id="10" creationId="{E3320B3A-1CD5-4F23-AF5B-72D2FC64533A}"/>
          </ac:cxnSpMkLst>
        </pc:cxnChg>
        <pc:cxnChg chg="add del mod">
          <ac:chgData name="Mandy Klatt" userId="505858402c07da9d" providerId="LiveId" clId="{FA5EC466-BD05-4DCC-91DA-EA1E98BFA00F}" dt="2025-03-24T13:02:16.717" v="273" actId="478"/>
          <ac:cxnSpMkLst>
            <pc:docMk/>
            <pc:sldMk cId="387449015" sldId="256"/>
            <ac:cxnSpMk id="11" creationId="{2BF5FE59-7666-43D7-B318-FA7918AE4D1A}"/>
          </ac:cxnSpMkLst>
        </pc:cxnChg>
        <pc:cxnChg chg="add del mod">
          <ac:chgData name="Mandy Klatt" userId="505858402c07da9d" providerId="LiveId" clId="{FA5EC466-BD05-4DCC-91DA-EA1E98BFA00F}" dt="2025-03-24T13:02:18.773" v="274" actId="478"/>
          <ac:cxnSpMkLst>
            <pc:docMk/>
            <pc:sldMk cId="387449015" sldId="256"/>
            <ac:cxnSpMk id="14" creationId="{2466CEA6-D647-4DAF-999B-840EC68497E8}"/>
          </ac:cxnSpMkLst>
        </pc:cxnChg>
        <pc:cxnChg chg="add del mod">
          <ac:chgData name="Mandy Klatt" userId="505858402c07da9d" providerId="LiveId" clId="{FA5EC466-BD05-4DCC-91DA-EA1E98BFA00F}" dt="2025-03-24T13:02:02.953" v="270" actId="11529"/>
          <ac:cxnSpMkLst>
            <pc:docMk/>
            <pc:sldMk cId="387449015" sldId="256"/>
            <ac:cxnSpMk id="17" creationId="{B7B11571-5A4A-403E-B2A6-5A7E9850AE50}"/>
          </ac:cxnSpMkLst>
        </pc:cxnChg>
        <pc:cxnChg chg="add del mod">
          <ac:chgData name="Mandy Klatt" userId="505858402c07da9d" providerId="LiveId" clId="{FA5EC466-BD05-4DCC-91DA-EA1E98BFA00F}" dt="2025-03-24T13:02:01.495" v="266" actId="11529"/>
          <ac:cxnSpMkLst>
            <pc:docMk/>
            <pc:sldMk cId="387449015" sldId="256"/>
            <ac:cxnSpMk id="20" creationId="{2C4BA644-3E6B-4EC3-A8D6-045C82AF889F}"/>
          </ac:cxnSpMkLst>
        </pc:cxnChg>
        <pc:cxnChg chg="add del mod">
          <ac:chgData name="Mandy Klatt" userId="505858402c07da9d" providerId="LiveId" clId="{FA5EC466-BD05-4DCC-91DA-EA1E98BFA00F}" dt="2025-03-24T13:01:57.264" v="258" actId="11529"/>
          <ac:cxnSpMkLst>
            <pc:docMk/>
            <pc:sldMk cId="387449015" sldId="256"/>
            <ac:cxnSpMk id="26" creationId="{261718A8-3C11-42FC-BC2F-BF5440EF3615}"/>
          </ac:cxnSpMkLst>
        </pc:cxnChg>
        <pc:cxnChg chg="add del mod">
          <ac:chgData name="Mandy Klatt" userId="505858402c07da9d" providerId="LiveId" clId="{FA5EC466-BD05-4DCC-91DA-EA1E98BFA00F}" dt="2025-04-17T10:41:51.375" v="603" actId="478"/>
          <ac:cxnSpMkLst>
            <pc:docMk/>
            <pc:sldMk cId="387449015" sldId="256"/>
            <ac:cxnSpMk id="28" creationId="{9F09E1C8-52FB-4AD3-B987-6DFE6841F1C8}"/>
          </ac:cxnSpMkLst>
        </pc:cxnChg>
        <pc:cxnChg chg="add del mod">
          <ac:chgData name="Mandy Klatt" userId="505858402c07da9d" providerId="LiveId" clId="{FA5EC466-BD05-4DCC-91DA-EA1E98BFA00F}" dt="2025-04-02T13:19:51.560" v="367" actId="478"/>
          <ac:cxnSpMkLst>
            <pc:docMk/>
            <pc:sldMk cId="387449015" sldId="256"/>
            <ac:cxnSpMk id="29" creationId="{691D8F75-3E6C-426C-A972-68EC3E3D4541}"/>
          </ac:cxnSpMkLst>
        </pc:cxnChg>
        <pc:cxnChg chg="add del mod">
          <ac:chgData name="Mandy Klatt" userId="505858402c07da9d" providerId="LiveId" clId="{FA5EC466-BD05-4DCC-91DA-EA1E98BFA00F}" dt="2025-03-26T12:28:07.974" v="330" actId="478"/>
          <ac:cxnSpMkLst>
            <pc:docMk/>
            <pc:sldMk cId="387449015" sldId="256"/>
            <ac:cxnSpMk id="30" creationId="{2A7F053A-6E4B-4653-ACBB-0F27BE29A507}"/>
          </ac:cxnSpMkLst>
        </pc:cxnChg>
        <pc:cxnChg chg="add mod">
          <ac:chgData name="Mandy Klatt" userId="505858402c07da9d" providerId="LiveId" clId="{FA5EC466-BD05-4DCC-91DA-EA1E98BFA00F}" dt="2025-04-17T10:43:11.404" v="618" actId="1076"/>
          <ac:cxnSpMkLst>
            <pc:docMk/>
            <pc:sldMk cId="387449015" sldId="256"/>
            <ac:cxnSpMk id="33" creationId="{3914D202-863F-4433-AF5F-12A385953860}"/>
          </ac:cxnSpMkLst>
        </pc:cxnChg>
        <pc:cxnChg chg="add mod">
          <ac:chgData name="Mandy Klatt" userId="505858402c07da9d" providerId="LiveId" clId="{FA5EC466-BD05-4DCC-91DA-EA1E98BFA00F}" dt="2025-04-17T10:48:39.434" v="649" actId="1076"/>
          <ac:cxnSpMkLst>
            <pc:docMk/>
            <pc:sldMk cId="387449015" sldId="256"/>
            <ac:cxnSpMk id="51" creationId="{8F6C4BE1-B4F0-456A-A67B-FE826FE33B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1882D-4A3F-43A6-8619-E521CFC18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DCBB90-3A89-489B-81D2-2DA5785C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3EC3D-8F87-4ACD-B9D2-BE0D6C9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DD802-F70D-4574-8150-D0EE1A3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D7CB7-62F6-44E8-9D87-E0DDD4F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A938F-EBDA-434F-96EF-D580BBFD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82637-DC9C-4AA8-97DE-3BFD2BC8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982B8-D631-41A5-AF12-B63063E2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58940-9E76-4879-9A3A-7D9C8FF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7A93A-A7F8-40D5-8E16-3F9F9F3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E98377-8FDF-489E-931E-5900567F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9EE8D2-2B67-4D76-90C0-9AAC9410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1367C-0D0E-4B1D-911A-09F2586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CDDAD-3060-4197-90A2-0A6AB815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77222-551F-42C2-BCC0-FB13A3C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64B2-6D2D-43D2-84B0-53CB9A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D5EC2-C58B-4646-8337-69B0FF89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013FB-40DE-4D39-BEC3-A792AFB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C7E90-141C-4097-BBA4-73CC2C74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FFE4F-C557-48B6-B7CA-542D27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E5FE-D525-410F-AF46-B3683EB9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CD3C6-786A-4D76-A42B-331A5D1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E827E-FECE-4655-AEA6-339C0E1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095AD-903E-4090-AC4B-55CE8D53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D179A-0D48-4629-82C7-F206270C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28B5-10A4-4507-901A-C2CC824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9FBE9-054E-48AE-BA39-EAA6BAA59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F6042-864D-4E2D-AFC6-0EC023D9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0ECBAB-5245-4DA2-AF40-1833E24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52CBC-EEE1-4D0B-8E24-B4BEFF3A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DB567-BF36-4FC3-92E0-47F46E6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1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1ED15-235B-47C3-BEAC-84B9A705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7D7C7-E580-4D1C-ADEA-382D5F5C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BA687-098F-4CC5-BA11-6116E70B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255BE-D6ED-4FA8-9742-350924BE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7DA99-482D-458F-A97B-428CFB4F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159A5-E0E5-47CF-BD0C-DEE6B9C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A248B0-D3EE-411D-A895-785E362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0DCD91-44B8-4CE1-BB7D-7C0C591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9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92B8-E2BD-42F8-9B29-5AAC9B2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819B26-DBC2-4473-888E-D51D43FB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4A677-D97F-4778-8372-6C92164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B1CF0-988D-4FB2-9C1E-9B1CCBA8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981079-CFEE-4E28-8B2D-1E4F824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4E18D-5490-4580-888A-1B8C26F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12D57-5940-4E10-A14B-44EE7341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4D19-ACAB-4124-A2FD-5095FB4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2B626-33CF-414E-9A5F-46FE91E0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FF15A-7076-470B-8327-CA06314E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C57FD-33A5-48B9-824D-A014B430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2B7A75-90F5-4F9F-BCF8-319CB27E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78204-34E3-4B78-BBDD-48ED9A7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FC834-324E-4E65-B8D9-BFFBDE3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9EEBF-2869-442E-8CEB-D89FA1FD2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F578C-C288-4077-A1F2-0B7C66C2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F954E-B1BD-421D-A5F9-8CDD610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5AC2A-E10C-48E4-ABA6-6626604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E0F792-4E1D-4CDD-8D0C-9266C60B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7A6D07-D9BB-4BCD-B2BD-E3C9035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BD9-E307-4A48-BA6B-927C04A1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DF9D5-F5E1-48B5-9CA9-5C010274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196E-D4C6-4B69-A492-D961CA2AEF86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B7D96-7D7A-4BC3-9423-C2353F9D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EA23F-CAB8-41AE-8BDE-3CEBB5822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45498C-17CA-478F-A2CE-9EEED5D69AA7}"/>
              </a:ext>
            </a:extLst>
          </p:cNvPr>
          <p:cNvSpPr txBox="1"/>
          <p:nvPr/>
        </p:nvSpPr>
        <p:spPr>
          <a:xfrm>
            <a:off x="159921" y="1767085"/>
            <a:ext cx="2501729" cy="275036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dirty="0" err="1"/>
              <a:t>strategic</a:t>
            </a:r>
            <a:r>
              <a:rPr lang="de-DE" sz="2400" dirty="0"/>
              <a:t> </a:t>
            </a:r>
            <a:r>
              <a:rPr lang="de-DE" sz="2400" dirty="0" err="1"/>
              <a:t>knowledge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classroom</a:t>
            </a:r>
            <a:r>
              <a:rPr lang="de-DE" sz="2400" dirty="0"/>
              <a:t> </a:t>
            </a:r>
            <a:r>
              <a:rPr lang="de-DE" sz="2400" dirty="0" err="1"/>
              <a:t>disruption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endParaRPr lang="de-DE" sz="2400" dirty="0"/>
          </a:p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6B618F-BDBC-4486-8B54-D88B6EC8E637}"/>
              </a:ext>
            </a:extLst>
          </p:cNvPr>
          <p:cNvSpPr txBox="1"/>
          <p:nvPr/>
        </p:nvSpPr>
        <p:spPr>
          <a:xfrm>
            <a:off x="3069629" y="1522063"/>
            <a:ext cx="2992020" cy="324040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dirty="0"/>
              <a:t>professional </a:t>
            </a:r>
            <a:r>
              <a:rPr lang="de-DE" sz="2400" dirty="0" err="1"/>
              <a:t>vision</a:t>
            </a:r>
            <a:endParaRPr lang="de-DE" sz="2400" dirty="0"/>
          </a:p>
          <a:p>
            <a:pPr algn="ctr"/>
            <a:endParaRPr lang="de-DE" sz="2400" b="1" dirty="0"/>
          </a:p>
          <a:p>
            <a:pPr algn="ctr"/>
            <a:endParaRPr lang="de-DE" sz="2400" b="1" dirty="0"/>
          </a:p>
          <a:p>
            <a:pPr algn="ctr"/>
            <a:endParaRPr lang="de-DE" sz="2400" b="1" dirty="0"/>
          </a:p>
          <a:p>
            <a:pPr algn="ctr"/>
            <a:endParaRPr lang="de-DE" sz="2400" b="1" dirty="0"/>
          </a:p>
          <a:p>
            <a:pPr algn="ctr"/>
            <a:endParaRPr lang="de-DE" sz="2400" b="1" dirty="0"/>
          </a:p>
          <a:p>
            <a:pPr algn="ctr"/>
            <a:endParaRPr lang="de-DE" sz="24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BFDD83-8A7C-4409-9548-42B073B0C9D0}"/>
              </a:ext>
            </a:extLst>
          </p:cNvPr>
          <p:cNvSpPr txBox="1"/>
          <p:nvPr/>
        </p:nvSpPr>
        <p:spPr>
          <a:xfrm>
            <a:off x="8745531" y="1767085"/>
            <a:ext cx="3198820" cy="275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dirty="0" err="1"/>
              <a:t>student-directed</a:t>
            </a:r>
            <a:r>
              <a:rPr lang="de-DE" sz="2400" dirty="0"/>
              <a:t> </a:t>
            </a:r>
            <a:r>
              <a:rPr lang="de-DE" sz="2400" dirty="0" err="1"/>
              <a:t>behavior</a:t>
            </a:r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sz="2400" dirty="0"/>
          </a:p>
          <a:p>
            <a:pPr algn="ctr"/>
            <a:endParaRPr lang="de-DE" b="1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16E32AC-B9A8-46BE-AA08-F62B3DBD91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661650" y="3142266"/>
            <a:ext cx="40797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D40E451-8356-413D-9642-E50C76A03686}"/>
              </a:ext>
            </a:extLst>
          </p:cNvPr>
          <p:cNvSpPr txBox="1"/>
          <p:nvPr/>
        </p:nvSpPr>
        <p:spPr>
          <a:xfrm>
            <a:off x="3477608" y="2553753"/>
            <a:ext cx="2193925" cy="7831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visual</a:t>
            </a:r>
            <a:r>
              <a:rPr lang="de-DE" sz="2000" dirty="0"/>
              <a:t> </a:t>
            </a:r>
            <a:r>
              <a:rPr lang="de-DE" sz="2000" dirty="0" err="1"/>
              <a:t>scanning</a:t>
            </a:r>
            <a:r>
              <a:rPr lang="de-DE" sz="2000" dirty="0"/>
              <a:t> (</a:t>
            </a:r>
            <a:r>
              <a:rPr lang="de-DE" sz="2000" dirty="0" err="1"/>
              <a:t>gaze</a:t>
            </a:r>
            <a:r>
              <a:rPr lang="de-DE" sz="2000" dirty="0"/>
              <a:t> </a:t>
            </a:r>
            <a:r>
              <a:rPr lang="de-DE" sz="2000" dirty="0" err="1"/>
              <a:t>efficiency</a:t>
            </a:r>
            <a:r>
              <a:rPr lang="de-DE" sz="2000" dirty="0"/>
              <a:t>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7CF6F82-B69D-4724-849C-DF7E9AA84FD5}"/>
              </a:ext>
            </a:extLst>
          </p:cNvPr>
          <p:cNvSpPr txBox="1"/>
          <p:nvPr/>
        </p:nvSpPr>
        <p:spPr>
          <a:xfrm>
            <a:off x="3477608" y="3636587"/>
            <a:ext cx="2193925" cy="7831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knowledge-based</a:t>
            </a:r>
            <a:r>
              <a:rPr lang="de-DE" sz="2000" dirty="0"/>
              <a:t> </a:t>
            </a:r>
            <a:r>
              <a:rPr lang="de-DE" sz="2000" dirty="0" err="1"/>
              <a:t>noticing</a:t>
            </a:r>
            <a:endParaRPr lang="de-DE" sz="2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8A03D1-B794-45E7-9179-C6216D88F67C}"/>
              </a:ext>
            </a:extLst>
          </p:cNvPr>
          <p:cNvSpPr txBox="1"/>
          <p:nvPr/>
        </p:nvSpPr>
        <p:spPr>
          <a:xfrm>
            <a:off x="6469629" y="2205839"/>
            <a:ext cx="1867921" cy="187285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sz="1400" b="1" dirty="0"/>
          </a:p>
          <a:p>
            <a:pPr algn="ctr"/>
            <a:r>
              <a:rPr lang="de-DE" sz="2400" dirty="0" err="1"/>
              <a:t>knowledge-based</a:t>
            </a:r>
            <a:r>
              <a:rPr lang="de-DE" sz="2400" dirty="0"/>
              <a:t> </a:t>
            </a:r>
            <a:r>
              <a:rPr lang="de-DE" sz="2400" dirty="0" err="1"/>
              <a:t>reasoning</a:t>
            </a:r>
            <a:endParaRPr lang="de-DE" sz="2400" dirty="0"/>
          </a:p>
          <a:p>
            <a:pPr algn="ctr"/>
            <a:endParaRPr lang="de-DE" sz="1800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914D202-863F-4433-AF5F-12A38595386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6061649" y="3142266"/>
            <a:ext cx="4079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F6C4BE1-B4F0-456A-A67B-FE826FE33B0C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8337550" y="3142266"/>
            <a:ext cx="407981" cy="3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31FF52EA-BB8A-4921-8CCF-2ADDC3349751}"/>
              </a:ext>
            </a:extLst>
          </p:cNvPr>
          <p:cNvSpPr txBox="1"/>
          <p:nvPr/>
        </p:nvSpPr>
        <p:spPr>
          <a:xfrm>
            <a:off x="9028606" y="3142266"/>
            <a:ext cx="2632669" cy="7831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 err="1"/>
              <a:t>reacting</a:t>
            </a:r>
            <a:r>
              <a:rPr lang="de-DE" sz="2000" dirty="0"/>
              <a:t> to </a:t>
            </a:r>
            <a:r>
              <a:rPr lang="de-DE" sz="2000" dirty="0" err="1"/>
              <a:t>classroom</a:t>
            </a:r>
            <a:r>
              <a:rPr lang="de-DE" sz="2000" dirty="0"/>
              <a:t> </a:t>
            </a:r>
            <a:r>
              <a:rPr lang="de-DE" sz="2000" dirty="0" err="1"/>
              <a:t>disruption</a:t>
            </a:r>
            <a:endParaRPr lang="de-DE" sz="20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3320B3A-1CD5-4F23-AF5B-72D2FC64533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74571" y="3336946"/>
            <a:ext cx="0" cy="2996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11</cp:revision>
  <dcterms:created xsi:type="dcterms:W3CDTF">2025-03-18T13:31:42Z</dcterms:created>
  <dcterms:modified xsi:type="dcterms:W3CDTF">2025-04-17T11:26:46Z</dcterms:modified>
</cp:coreProperties>
</file>