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6" r:id="rId3"/>
    <p:sldId id="304" r:id="rId4"/>
    <p:sldId id="258" r:id="rId5"/>
    <p:sldId id="259" r:id="rId6"/>
    <p:sldId id="260" r:id="rId7"/>
    <p:sldId id="261" r:id="rId8"/>
    <p:sldId id="275" r:id="rId9"/>
    <p:sldId id="262" r:id="rId10"/>
    <p:sldId id="269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1" r:id="rId19"/>
    <p:sldId id="276" r:id="rId20"/>
    <p:sldId id="272" r:id="rId21"/>
    <p:sldId id="277" r:id="rId22"/>
    <p:sldId id="273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9" r:id="rId33"/>
    <p:sldId id="307" r:id="rId34"/>
    <p:sldId id="308" r:id="rId35"/>
    <p:sldId id="287" r:id="rId36"/>
    <p:sldId id="288" r:id="rId37"/>
    <p:sldId id="289" r:id="rId38"/>
    <p:sldId id="290" r:id="rId39"/>
    <p:sldId id="292" r:id="rId40"/>
    <p:sldId id="291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5" r:id="rId49"/>
    <p:sldId id="297" r:id="rId50"/>
    <p:sldId id="301" r:id="rId51"/>
    <p:sldId id="310" r:id="rId52"/>
    <p:sldId id="302" r:id="rId53"/>
    <p:sldId id="30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Pilot 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Universität Leipzig 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104434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Schüler*innen in Partnerarbeit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jede*r stellt Partner*in rechts von sich 1min Lieblingsband vor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85612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Schüler*innen während Partnerarbeit </a:t>
            </a:r>
          </a:p>
        </p:txBody>
      </p:sp>
    </p:spTree>
    <p:extLst>
      <p:ext uri="{BB962C8B-B14F-4D97-AF65-F5344CB8AC3E}">
        <p14:creationId xmlns:p14="http://schemas.microsoft.com/office/powerpoint/2010/main" val="127397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78671"/>
            <a:ext cx="92242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stellt Frage,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antwortet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Lehrperson und Schüler*innen im Plenum</a:t>
            </a:r>
          </a:p>
        </p:txBody>
      </p:sp>
    </p:spTree>
    <p:extLst>
      <p:ext uri="{BB962C8B-B14F-4D97-AF65-F5344CB8AC3E}">
        <p14:creationId xmlns:p14="http://schemas.microsoft.com/office/powerpoint/2010/main" val="284040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42839"/>
            <a:ext cx="92242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stellt Frage,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antwortet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Lehrperson und Schüler*innen im Plenum</a:t>
            </a:r>
          </a:p>
        </p:txBody>
      </p:sp>
    </p:spTree>
    <p:extLst>
      <p:ext uri="{BB962C8B-B14F-4D97-AF65-F5344CB8AC3E}">
        <p14:creationId xmlns:p14="http://schemas.microsoft.com/office/powerpoint/2010/main" val="201293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42839"/>
            <a:ext cx="92242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stellt Frage,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antwortet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Lehrperson und Schüler*innen im Plenum</a:t>
            </a:r>
          </a:p>
        </p:txBody>
      </p:sp>
    </p:spTree>
    <p:extLst>
      <p:ext uri="{BB962C8B-B14F-4D97-AF65-F5344CB8AC3E}">
        <p14:creationId xmlns:p14="http://schemas.microsoft.com/office/powerpoint/2010/main" val="4283282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23049"/>
            <a:ext cx="92242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stellt Frage,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antwortet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Lehrperson und Schüler*innen im Plenum</a:t>
            </a:r>
          </a:p>
        </p:txBody>
      </p:sp>
    </p:spTree>
    <p:extLst>
      <p:ext uri="{BB962C8B-B14F-4D97-AF65-F5344CB8AC3E}">
        <p14:creationId xmlns:p14="http://schemas.microsoft.com/office/powerpoint/2010/main" val="138714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922421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liest Text laut vor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Lehrperson und Schüler*innen</a:t>
            </a:r>
          </a:p>
        </p:txBody>
      </p:sp>
    </p:spTree>
    <p:extLst>
      <p:ext uri="{BB962C8B-B14F-4D97-AF65-F5344CB8AC3E}">
        <p14:creationId xmlns:p14="http://schemas.microsoft.com/office/powerpoint/2010/main" val="323334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10331117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lesen Text gleichzeitig laut vor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 des Sprechanteils von Lehrperson und Schüler*innen</a:t>
            </a:r>
          </a:p>
        </p:txBody>
      </p:sp>
    </p:spTree>
    <p:extLst>
      <p:ext uri="{BB962C8B-B14F-4D97-AF65-F5344CB8AC3E}">
        <p14:creationId xmlns:p14="http://schemas.microsoft.com/office/powerpoint/2010/main" val="242378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1082040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Schüler*innen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sprechen gleichzeitig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Ortung der Sprechenden und Validierung des Audiorecorders</a:t>
            </a:r>
          </a:p>
        </p:txBody>
      </p:sp>
    </p:spTree>
    <p:extLst>
      <p:ext uri="{BB962C8B-B14F-4D97-AF65-F5344CB8AC3E}">
        <p14:creationId xmlns:p14="http://schemas.microsoft.com/office/powerpoint/2010/main" val="221481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71700"/>
            <a:ext cx="1082040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Schüler*innen</a:t>
            </a:r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spricht &amp;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 machen Lärm </a:t>
            </a:r>
            <a:b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</a:br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mit Schlüsselbund klappern, auf Tischen trommeln, rufen</a:t>
            </a:r>
            <a:endParaRPr lang="de-DE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Hardcore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15352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Validierung des Audiorecorders</a:t>
            </a:r>
          </a:p>
        </p:txBody>
      </p:sp>
    </p:spTree>
    <p:extLst>
      <p:ext uri="{BB962C8B-B14F-4D97-AF65-F5344CB8AC3E}">
        <p14:creationId xmlns:p14="http://schemas.microsoft.com/office/powerpoint/2010/main" val="298393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08785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guckt auf Kalibrierungspunkte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Kalibrierungscheck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Validierung der Kalibrierungspunkte für Eye-Tracking Brille </a:t>
            </a:r>
          </a:p>
        </p:txBody>
      </p:sp>
    </p:spTree>
    <p:extLst>
      <p:ext uri="{BB962C8B-B14F-4D97-AF65-F5344CB8AC3E}">
        <p14:creationId xmlns:p14="http://schemas.microsoft.com/office/powerpoint/2010/main" val="14015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64105"/>
            <a:ext cx="8361229" cy="3188848"/>
          </a:xfrm>
        </p:spPr>
        <p:txBody>
          <a:bodyPr/>
          <a:lstStyle/>
          <a:p>
            <a:r>
              <a:rPr lang="de-DE" dirty="0"/>
              <a:t>Aktivitäten </a:t>
            </a:r>
            <a:br>
              <a:rPr lang="de-DE" dirty="0"/>
            </a:br>
            <a:r>
              <a:rPr lang="de-DE" dirty="0"/>
              <a:t>und</a:t>
            </a:r>
            <a:br>
              <a:rPr lang="de-DE" dirty="0"/>
            </a:br>
            <a:r>
              <a:rPr lang="de-DE" dirty="0"/>
              <a:t>Störungen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74C09C-D8AE-480F-8C4C-B4BC5EC75202}"/>
              </a:ext>
            </a:extLst>
          </p:cNvPr>
          <p:cNvSpPr txBox="1"/>
          <p:nvPr/>
        </p:nvSpPr>
        <p:spPr>
          <a:xfrm>
            <a:off x="749967" y="5145987"/>
            <a:ext cx="1069206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Alle Aktivitäten und Störungen werden solange ausgeführt, bis sie von der Lehrperson unterbrochen werden!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986211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endParaRPr lang="de-DE" sz="36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schwatzen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kippelt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3302464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986211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16</a:t>
            </a:r>
            <a:endParaRPr lang="de-DE" sz="3600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schreiben sich Zettelchen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2403997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schaut aus Fenster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51471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47494"/>
            <a:ext cx="10547684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18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trommelt auf Tisch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18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fängt an, Vordernachbarn*in in den 	 	 Rücken zu pieken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3235104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lesen Nachrichten im Handy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933264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legen Kopf auf die Bank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509540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16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de-DE" sz="6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kritzeln auf Blatt vor sich herum 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55619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23540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kramen in der Tasche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70542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15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  <a:r>
              <a:rPr lang="de-DE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6</a:t>
            </a:r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Nummern melden sich, solange bis Lehrer sie anschaut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3358711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7</a:t>
            </a:r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Nummern melden sich, solange bis Lehrer sie anschaut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2339590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16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  <a:r>
              <a:rPr lang="de-DE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Nummern melden sich, solange bis Lehrer sie anschaut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38641221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5</a:t>
            </a:r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Nummern melden sich, solange bis Lehrer sie anschaut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2378159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9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verlässt  Raum für 2min, kommt danach wieder rein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3277027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4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geht zum Papierkorb 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143770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13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lässt Stift fallen &amp; hebt ihn wieder auf 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2411166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14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11</a:t>
            </a:r>
            <a:r>
              <a:rPr lang="de-DE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</a:t>
            </a:r>
            <a:r>
              <a:rPr lang="de-DE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Nummern stehen auf &amp; bleiben stehen,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</a:t>
            </a:r>
            <a:r>
              <a:rPr lang="de-DE" sz="36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solange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bis Lehrer sie anschaut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zur Unterrichtsführung</a:t>
            </a:r>
          </a:p>
        </p:txBody>
      </p:sp>
    </p:spTree>
    <p:extLst>
      <p:ext uri="{BB962C8B-B14F-4D97-AF65-F5344CB8AC3E}">
        <p14:creationId xmlns:p14="http://schemas.microsoft.com/office/powerpoint/2010/main" val="1762225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3FA23-8EF0-42CB-965E-FB4583EF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24285"/>
            <a:ext cx="8361229" cy="3762115"/>
          </a:xfrm>
        </p:spPr>
        <p:txBody>
          <a:bodyPr/>
          <a:lstStyle/>
          <a:p>
            <a:r>
              <a:rPr lang="de-DE" dirty="0"/>
              <a:t>Blick-orientierung</a:t>
            </a:r>
            <a:br>
              <a:rPr lang="de-DE" dirty="0"/>
            </a:br>
            <a:r>
              <a:rPr lang="de-DE" dirty="0"/>
              <a:t>&amp; </a:t>
            </a:r>
            <a:br>
              <a:rPr lang="de-DE" dirty="0"/>
            </a:br>
            <a:r>
              <a:rPr lang="de-DE" dirty="0"/>
              <a:t>Lautstärke</a:t>
            </a:r>
          </a:p>
        </p:txBody>
      </p:sp>
    </p:spTree>
    <p:extLst>
      <p:ext uri="{BB962C8B-B14F-4D97-AF65-F5344CB8AC3E}">
        <p14:creationId xmlns:p14="http://schemas.microsoft.com/office/powerpoint/2010/main" val="231087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33650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guckt auf Kalibrierungspunkte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Kalibrierungscheck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Validierung der Kalibrierungspunkte für Eye-Tracking Brille </a:t>
            </a:r>
          </a:p>
        </p:txBody>
      </p:sp>
    </p:spTree>
    <p:extLst>
      <p:ext uri="{BB962C8B-B14F-4D97-AF65-F5344CB8AC3E}">
        <p14:creationId xmlns:p14="http://schemas.microsoft.com/office/powerpoint/2010/main" val="18069845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8089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</a:t>
            </a:r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endParaRPr lang="de-DE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dreht sich mit Vorderseite zur Klasse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	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still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Lehrer dreht sich mit Rücken zur Klasse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	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machen Lärm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>
            <a:normAutofit/>
          </a:bodyPr>
          <a:lstStyle/>
          <a:p>
            <a:r>
              <a:rPr lang="de-DE" dirty="0"/>
              <a:t>Phase: Blickorientierung &amp; Lautstärke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Erfassen der Lautstärke, Blickrichtung &amp; -orientierung</a:t>
            </a:r>
          </a:p>
        </p:txBody>
      </p:sp>
    </p:spTree>
    <p:extLst>
      <p:ext uri="{BB962C8B-B14F-4D97-AF65-F5344CB8AC3E}">
        <p14:creationId xmlns:p14="http://schemas.microsoft.com/office/powerpoint/2010/main" val="840765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558089"/>
            <a:ext cx="10820401" cy="38481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 &amp; </a:t>
            </a:r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</a:p>
          <a:p>
            <a:pPr marL="0" indent="0">
              <a:buNone/>
            </a:pPr>
            <a:endParaRPr lang="de-DE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1)</a:t>
            </a:r>
            <a:r>
              <a:rPr lang="de-DE" sz="3600" dirty="0"/>
              <a:t>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schauen nach vorne zum Lehrer,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2)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drehen sich nach hinten um,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3)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schauen nach links zur Seite, dann nach rechts,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4)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folgen den Gesten des Lehrers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Unterrichtsaktivitäten und -störungen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Erfassen der Blickrichtung &amp; -orientierung</a:t>
            </a:r>
          </a:p>
        </p:txBody>
      </p:sp>
    </p:spTree>
    <p:extLst>
      <p:ext uri="{BB962C8B-B14F-4D97-AF65-F5344CB8AC3E}">
        <p14:creationId xmlns:p14="http://schemas.microsoft.com/office/powerpoint/2010/main" val="2526434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78679-04B6-4E92-9CEB-15D76391C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539799"/>
            <a:ext cx="8361229" cy="3417211"/>
          </a:xfrm>
        </p:spPr>
        <p:txBody>
          <a:bodyPr/>
          <a:lstStyle/>
          <a:p>
            <a:r>
              <a:rPr lang="de-DE" dirty="0"/>
              <a:t>Verschiedene Arbeits-</a:t>
            </a:r>
            <a:br>
              <a:rPr lang="de-DE" dirty="0"/>
            </a:br>
            <a:r>
              <a:rPr lang="de-DE" dirty="0" err="1"/>
              <a:t>phasen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54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54768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</a:p>
          <a:p>
            <a:pPr marL="0" indent="0">
              <a:buNone/>
            </a:pP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malen still 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Stillarbeit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1907988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29903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12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16</a:t>
            </a:r>
            <a:r>
              <a:rPr lang="de-DE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10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&amp;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15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gehen nacheinander an die Tafel, um etwas zu 	 notieren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Plenum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2933318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29903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bilden Gruppe A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	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9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–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16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 bilden Gruppe B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Gruppenarbeit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1178890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299033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Gruppe A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–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8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Gesprächsrunde „Ruhe“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	 Gruppe B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9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–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16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werfen sich Ball zu und sagen Zahlen auf Englisch 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Gruppenarbeit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1202592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692063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Gruppe A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präsentiert Ergebnisse</a:t>
            </a:r>
            <a:endParaRPr lang="de-DE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	 Gruppe B Nr. </a:t>
            </a:r>
            <a:r>
              <a:rPr lang="de-DE" sz="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sym typeface="Wingdings" panose="05000000000000000000" pitchFamily="2" charset="2"/>
              </a:rPr>
              <a:t>9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präsentiert Ergebnisse</a:t>
            </a:r>
            <a:endParaRPr lang="de-DE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Präsentation der Gruppenarbeit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404775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33650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guckt auf Kalibrierungspunkte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Kalibrierungscheck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Validierung der Kalibrierungspunkte für Eye-Tracking Brille </a:t>
            </a:r>
          </a:p>
        </p:txBody>
      </p:sp>
    </p:spTree>
    <p:extLst>
      <p:ext uri="{BB962C8B-B14F-4D97-AF65-F5344CB8AC3E}">
        <p14:creationId xmlns:p14="http://schemas.microsoft.com/office/powerpoint/2010/main" val="38483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7170821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steht still &amp; spricht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Einführung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Erstellung einer </a:t>
            </a:r>
            <a:r>
              <a:rPr lang="de-DE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Heatmap</a:t>
            </a:r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und Ortung des Sprechenden </a:t>
            </a:r>
          </a:p>
        </p:txBody>
      </p:sp>
    </p:spTree>
    <p:extLst>
      <p:ext uri="{BB962C8B-B14F-4D97-AF65-F5344CB8AC3E}">
        <p14:creationId xmlns:p14="http://schemas.microsoft.com/office/powerpoint/2010/main" val="3387642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3173160"/>
          </a:xfrm>
        </p:spPr>
        <p:txBody>
          <a:bodyPr/>
          <a:lstStyle/>
          <a:p>
            <a:r>
              <a:rPr lang="de-DE" dirty="0"/>
              <a:t>Abschluss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692063" cy="35814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beantworten </a:t>
            </a:r>
            <a:r>
              <a:rPr lang="de-DE" sz="36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Fragebogen</a:t>
            </a:r>
            <a:endParaRPr lang="de-DE" sz="36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Wingdings" panose="05000000000000000000" pitchFamily="2" charset="2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Fragebogen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3052059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38300"/>
            <a:ext cx="10692063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4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alle</a:t>
            </a:r>
            <a:endParaRPr lang="de-DE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0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</a:t>
            </a:r>
            <a:r>
              <a:rPr lang="de-DE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0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setzen sich im Stuhlkreis auf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	 Reflexionsrunde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mit </a:t>
            </a:r>
            <a:r>
              <a:rPr lang="de-DE" sz="36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Polylux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10692063" cy="1485900"/>
          </a:xfrm>
        </p:spPr>
        <p:txBody>
          <a:bodyPr/>
          <a:lstStyle/>
          <a:p>
            <a:r>
              <a:rPr lang="de-DE" dirty="0"/>
              <a:t>Phase: Stuhlkreis &amp; </a:t>
            </a:r>
            <a:r>
              <a:rPr lang="de-DE" dirty="0" err="1"/>
              <a:t>Polylux</a:t>
            </a:r>
            <a:r>
              <a:rPr lang="de-DE" dirty="0"/>
              <a:t>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Untersuchungen zu Arbeitsphasen</a:t>
            </a:r>
          </a:p>
        </p:txBody>
      </p:sp>
    </p:spTree>
    <p:extLst>
      <p:ext uri="{BB962C8B-B14F-4D97-AF65-F5344CB8AC3E}">
        <p14:creationId xmlns:p14="http://schemas.microsoft.com/office/powerpoint/2010/main" val="34652933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802493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229149"/>
            <a:ext cx="6831673" cy="2098226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Jetzt gibt‘s Kuchen, Snacks und Bier!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758791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geht durch die Reihen &amp; spricht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Einführung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Erstellung einer </a:t>
            </a:r>
            <a:r>
              <a:rPr lang="de-DE" sz="28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Heatmap</a:t>
            </a:r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und Ortung des Sprechenden </a:t>
            </a:r>
          </a:p>
        </p:txBody>
      </p:sp>
    </p:spTree>
    <p:extLst>
      <p:ext uri="{BB962C8B-B14F-4D97-AF65-F5344CB8AC3E}">
        <p14:creationId xmlns:p14="http://schemas.microsoft.com/office/powerpoint/2010/main" val="422900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758791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sitzt hinter Pult &amp; spricht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Einführung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233738"/>
            <a:ext cx="10042358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Erfassen des Blickverhaltens der Lehrperson (Werden alle Schüler*innen von Lehrperson angeschaut?)</a:t>
            </a:r>
          </a:p>
        </p:txBody>
      </p:sp>
    </p:spTree>
    <p:extLst>
      <p:ext uri="{BB962C8B-B14F-4D97-AF65-F5344CB8AC3E}">
        <p14:creationId xmlns:p14="http://schemas.microsoft.com/office/powerpoint/2010/main" val="28699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B220E-129F-460D-B63E-5225646E7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Audio-Test</a:t>
            </a:r>
          </a:p>
        </p:txBody>
      </p:sp>
    </p:spTree>
    <p:extLst>
      <p:ext uri="{BB962C8B-B14F-4D97-AF65-F5344CB8AC3E}">
        <p14:creationId xmlns:p14="http://schemas.microsoft.com/office/powerpoint/2010/main" val="111497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B6806-C6D4-4BF2-9C21-066872ACD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758791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Lehrer</a:t>
            </a:r>
            <a:endParaRPr lang="de-DE" sz="3600" dirty="0"/>
          </a:p>
          <a:p>
            <a:pPr marL="0" indent="0">
              <a:buNone/>
            </a:pPr>
            <a:endParaRPr lang="de-DE" sz="3600" dirty="0"/>
          </a:p>
          <a:p>
            <a:pPr marL="0" indent="0">
              <a:buNone/>
            </a:pPr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Was</a:t>
            </a:r>
            <a:r>
              <a:rPr lang="de-DE" sz="3600" dirty="0"/>
              <a:t>: </a:t>
            </a:r>
            <a:r>
              <a:rPr lang="de-DE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spricht &amp; bewegt sich im Raum</a:t>
            </a:r>
            <a:endParaRPr lang="de-DE" sz="360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D30B92A-0DBC-4FA0-A5AF-0F57043F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Phase: Audio-Test 		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8A68-859D-4431-8CB8-D68C51FE25B6}"/>
              </a:ext>
            </a:extLst>
          </p:cNvPr>
          <p:cNvSpPr txBox="1"/>
          <p:nvPr/>
        </p:nvSpPr>
        <p:spPr>
          <a:xfrm>
            <a:off x="1371600" y="5474368"/>
            <a:ext cx="1004235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Warum: </a:t>
            </a:r>
          </a:p>
          <a:p>
            <a:r>
              <a:rPr lang="de-DE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Ortung des Sprechenden und Validierung des Audiorecorders</a:t>
            </a:r>
          </a:p>
        </p:txBody>
      </p:sp>
    </p:spTree>
    <p:extLst>
      <p:ext uri="{BB962C8B-B14F-4D97-AF65-F5344CB8AC3E}">
        <p14:creationId xmlns:p14="http://schemas.microsoft.com/office/powerpoint/2010/main" val="2488318247"/>
      </p:ext>
    </p:extLst>
  </p:cSld>
  <p:clrMapOvr>
    <a:masterClrMapping/>
  </p:clrMapOvr>
</p:sld>
</file>

<file path=ppt/theme/theme1.xml><?xml version="1.0" encoding="utf-8"?>
<a:theme xmlns:a="http://schemas.openxmlformats.org/drawingml/2006/main" name="Zuschneide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1483</Words>
  <Application>Microsoft Office PowerPoint</Application>
  <PresentationFormat>Breitbild</PresentationFormat>
  <Paragraphs>260</Paragraphs>
  <Slides>53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53</vt:i4>
      </vt:variant>
    </vt:vector>
  </HeadingPairs>
  <TitlesOfParts>
    <vt:vector size="56" baseType="lpstr">
      <vt:lpstr>Franklin Gothic Book</vt:lpstr>
      <vt:lpstr>Wingdings</vt:lpstr>
      <vt:lpstr>Zuschneiden</vt:lpstr>
      <vt:lpstr>Pilot a</vt:lpstr>
      <vt:lpstr>Klatschen</vt:lpstr>
      <vt:lpstr>Kalibrierung</vt:lpstr>
      <vt:lpstr>Phase: Kalibrierungscheck   </vt:lpstr>
      <vt:lpstr>Phase: Einführung    </vt:lpstr>
      <vt:lpstr>Phase: Einführung    </vt:lpstr>
      <vt:lpstr>Phase: Einführung    </vt:lpstr>
      <vt:lpstr>Audio-Test</vt:lpstr>
      <vt:lpstr>Phase: Audio-Test    </vt:lpstr>
      <vt:lpstr>Phase: Audio-Test    </vt:lpstr>
      <vt:lpstr>Phase: Audio-Test    </vt:lpstr>
      <vt:lpstr>Phase: Audio-Test    </vt:lpstr>
      <vt:lpstr>Phase: Audio-Test    </vt:lpstr>
      <vt:lpstr>Phase: Audio-Test    </vt:lpstr>
      <vt:lpstr>Phase: Audio-Test    </vt:lpstr>
      <vt:lpstr>Phase: Audio-Test    </vt:lpstr>
      <vt:lpstr>Phase: Audio-Test    </vt:lpstr>
      <vt:lpstr>Phase: Hardcore Audio-Test    </vt:lpstr>
      <vt:lpstr>Kalibrierung</vt:lpstr>
      <vt:lpstr>Phase: Kalibrierungscheck   </vt:lpstr>
      <vt:lpstr>Aktivitäten  und Störungen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Phase: Unterrichtsaktivitäten und -störungen   </vt:lpstr>
      <vt:lpstr>Blick-orientierung &amp;  Lautstärke</vt:lpstr>
      <vt:lpstr>Phase: Blickorientierung &amp; Lautstärke   </vt:lpstr>
      <vt:lpstr>Phase: Unterrichtsaktivitäten und -störungen   </vt:lpstr>
      <vt:lpstr>Verschiedene Arbeits- phasen</vt:lpstr>
      <vt:lpstr>Phase: Stillarbeit   </vt:lpstr>
      <vt:lpstr>Phase: Plenum   </vt:lpstr>
      <vt:lpstr>Phase: Gruppenarbeit   </vt:lpstr>
      <vt:lpstr>Phase: Gruppenarbeit   </vt:lpstr>
      <vt:lpstr>Phase: Präsentation der Gruppenarbeit   </vt:lpstr>
      <vt:lpstr>Kalibrierung</vt:lpstr>
      <vt:lpstr>Phase: Kalibrierungscheck   </vt:lpstr>
      <vt:lpstr>Abschluss  </vt:lpstr>
      <vt:lpstr>Phase: Fragebogen   </vt:lpstr>
      <vt:lpstr>Phase: Stuhlkreis &amp; Polylux   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32</cp:revision>
  <dcterms:created xsi:type="dcterms:W3CDTF">2020-02-12T13:06:19Z</dcterms:created>
  <dcterms:modified xsi:type="dcterms:W3CDTF">2020-07-14T09:13:02Z</dcterms:modified>
</cp:coreProperties>
</file>