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306" r:id="rId3"/>
    <p:sldId id="276" r:id="rId4"/>
    <p:sldId id="277" r:id="rId5"/>
    <p:sldId id="273" r:id="rId6"/>
    <p:sldId id="309" r:id="rId7"/>
    <p:sldId id="310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4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Lehrperson 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Pilot A	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419" y="378211"/>
            <a:ext cx="8361229" cy="2098226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DE" sz="6000" dirty="0"/>
              <a:t>ielen</a:t>
            </a:r>
            <a:r>
              <a:rPr lang="de-DE" dirty="0"/>
              <a:t> D</a:t>
            </a:r>
            <a:r>
              <a:rPr lang="de-DE" sz="6000" dirty="0"/>
              <a:t>ANK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775513"/>
            <a:ext cx="6831673" cy="1306974"/>
          </a:xfrm>
        </p:spPr>
        <p:txBody>
          <a:bodyPr>
            <a:normAutofit/>
          </a:bodyPr>
          <a:lstStyle/>
          <a:p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…für Eure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/>
          <a:lstStyle/>
          <a:p>
            <a:r>
              <a:rPr lang="de-DE" dirty="0"/>
              <a:t>Unterrichtsstörungen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8661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4358983" y="2260430"/>
            <a:ext cx="33557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ruft laut in die Klasse:</a:t>
            </a:r>
          </a:p>
          <a:p>
            <a:r>
              <a:rPr lang="de-DE" sz="5400" dirty="0"/>
              <a:t>„Ich muss mal!“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260430"/>
            <a:ext cx="3559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trommelt mit Händen auf dem Tisch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8241938" y="2260430"/>
            <a:ext cx="3179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legt Kopf auf Bank und schläft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326881" y="6485393"/>
            <a:ext cx="280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 Folie I	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41494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151557" y="1706432"/>
            <a:ext cx="3335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meldet sich schnipsend und stellt eine Frage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00329" y="2121930"/>
            <a:ext cx="3340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kritzelt auf Arbeits-blatt herum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358983" y="1953191"/>
            <a:ext cx="3792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dreht sich um und starrt aus dem Fenster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4E3FF3C-9D3A-422A-88B8-88035DD7A4B4}"/>
              </a:ext>
            </a:extLst>
          </p:cNvPr>
          <p:cNvSpPr txBox="1"/>
          <p:nvPr/>
        </p:nvSpPr>
        <p:spPr>
          <a:xfrm>
            <a:off x="9326881" y="6485393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	</a:t>
            </a:r>
          </a:p>
        </p:txBody>
      </p:sp>
    </p:spTree>
    <p:extLst>
      <p:ext uri="{BB962C8B-B14F-4D97-AF65-F5344CB8AC3E}">
        <p14:creationId xmlns:p14="http://schemas.microsoft.com/office/powerpoint/2010/main" val="10544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50637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240198" y="2254421"/>
            <a:ext cx="3878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klickert nervös mit dem Kugel-schreiben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14959" y="2263076"/>
            <a:ext cx="34295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schwatzt mit Nachbar*in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358983" y="2258427"/>
            <a:ext cx="33585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holt Handy heraus und schaut drauf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B8EB49B-29C4-4090-9543-980A02E79EBB}"/>
              </a:ext>
            </a:extLst>
          </p:cNvPr>
          <p:cNvSpPr txBox="1"/>
          <p:nvPr/>
        </p:nvSpPr>
        <p:spPr>
          <a:xfrm>
            <a:off x="9231320" y="6485393"/>
            <a:ext cx="296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III	</a:t>
            </a:r>
          </a:p>
        </p:txBody>
      </p:sp>
    </p:spTree>
    <p:extLst>
      <p:ext uri="{BB962C8B-B14F-4D97-AF65-F5344CB8AC3E}">
        <p14:creationId xmlns:p14="http://schemas.microsoft.com/office/powerpoint/2010/main" val="33223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 fontScale="90000"/>
          </a:bodyPr>
          <a:lstStyle/>
          <a:p>
            <a:r>
              <a:rPr lang="de-DE" dirty="0"/>
              <a:t>Abschluss - 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122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Lehrperson A</vt:lpstr>
      <vt:lpstr>Klatschen</vt:lpstr>
      <vt:lpstr>Kalibrierung</vt:lpstr>
      <vt:lpstr>Unterrichtsstörungen</vt:lpstr>
      <vt:lpstr>PowerPoint-Präsentation</vt:lpstr>
      <vt:lpstr>PowerPoint-Präsentation</vt:lpstr>
      <vt:lpstr>PowerPoint-Präsentation</vt:lpstr>
      <vt:lpstr>Kalibrierung</vt:lpstr>
      <vt:lpstr>Abschluss - Fragebogen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53</cp:revision>
  <dcterms:created xsi:type="dcterms:W3CDTF">2020-02-12T13:06:19Z</dcterms:created>
  <dcterms:modified xsi:type="dcterms:W3CDTF">2020-08-03T12:55:29Z</dcterms:modified>
</cp:coreProperties>
</file>