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306" r:id="rId3"/>
    <p:sldId id="276" r:id="rId4"/>
    <p:sldId id="277" r:id="rId5"/>
    <p:sldId id="273" r:id="rId6"/>
    <p:sldId id="309" r:id="rId7"/>
    <p:sldId id="310" r:id="rId8"/>
    <p:sldId id="305" r:id="rId9"/>
    <p:sldId id="301" r:id="rId10"/>
    <p:sldId id="30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50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2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8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2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9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2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8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4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1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0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63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Lehrperson B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Pilot A	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419" y="378211"/>
            <a:ext cx="8361229" cy="2098226"/>
          </a:xfrm>
        </p:spPr>
        <p:txBody>
          <a:bodyPr/>
          <a:lstStyle/>
          <a:p>
            <a:r>
              <a:rPr lang="de-DE" dirty="0"/>
              <a:t>V</a:t>
            </a:r>
            <a:r>
              <a:rPr lang="de-DE" sz="6000" dirty="0"/>
              <a:t>ielen</a:t>
            </a:r>
            <a:r>
              <a:rPr lang="de-DE" dirty="0"/>
              <a:t> D</a:t>
            </a:r>
            <a:r>
              <a:rPr lang="de-DE" sz="6000" dirty="0"/>
              <a:t>ANK</a:t>
            </a:r>
            <a:r>
              <a:rPr lang="de-DE" dirty="0"/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2775513"/>
            <a:ext cx="6831673" cy="1306974"/>
          </a:xfrm>
        </p:spPr>
        <p:txBody>
          <a:bodyPr>
            <a:normAutofit/>
          </a:bodyPr>
          <a:lstStyle/>
          <a:p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…für Eure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/>
          <a:lstStyle/>
          <a:p>
            <a:r>
              <a:rPr lang="de-DE" dirty="0"/>
              <a:t>Unterrichtsstörungen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965407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DC30DDC-9BBC-45F8-A7BD-0AB20420B4A2}"/>
              </a:ext>
            </a:extLst>
          </p:cNvPr>
          <p:cNvSpPr txBox="1"/>
          <p:nvPr/>
        </p:nvSpPr>
        <p:spPr>
          <a:xfrm>
            <a:off x="8313945" y="2260430"/>
            <a:ext cx="33557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ruft laut in die Klasse:</a:t>
            </a:r>
          </a:p>
          <a:p>
            <a:r>
              <a:rPr lang="de-DE" sz="5400" dirty="0"/>
              <a:t>„Ich muss mal!“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522274" y="2260430"/>
            <a:ext cx="35595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klickert nervös mit dem Kugel-schreiben</a:t>
            </a:r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414682" y="2260430"/>
            <a:ext cx="35663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kritzelt auf Arbeitsblatt herum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C5B146A-FDC0-4283-913A-B0FFD37CF987}"/>
              </a:ext>
            </a:extLst>
          </p:cNvPr>
          <p:cNvSpPr txBox="1"/>
          <p:nvPr/>
        </p:nvSpPr>
        <p:spPr>
          <a:xfrm>
            <a:off x="9326881" y="6485393"/>
            <a:ext cx="2807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00:04 – 00:07 Folie I	</a:t>
            </a:r>
          </a:p>
        </p:txBody>
      </p:sp>
    </p:spTree>
    <p:extLst>
      <p:ext uri="{BB962C8B-B14F-4D97-AF65-F5344CB8AC3E}">
        <p14:creationId xmlns:p14="http://schemas.microsoft.com/office/powerpoint/2010/main" val="28928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895241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DC30DDC-9BBC-45F8-A7BD-0AB20420B4A2}"/>
              </a:ext>
            </a:extLst>
          </p:cNvPr>
          <p:cNvSpPr txBox="1"/>
          <p:nvPr/>
        </p:nvSpPr>
        <p:spPr>
          <a:xfrm>
            <a:off x="8428735" y="2260430"/>
            <a:ext cx="3335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holt Handy heraus und schaut drauf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522274" y="2260430"/>
            <a:ext cx="35595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meldet sich schnipsend und stellt eine Frage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358983" y="2260430"/>
            <a:ext cx="37925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trommelt mit Händen auf dem Tisch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05C510-7955-4B86-B102-0395D12A87E7}"/>
              </a:ext>
            </a:extLst>
          </p:cNvPr>
          <p:cNvSpPr txBox="1"/>
          <p:nvPr/>
        </p:nvSpPr>
        <p:spPr>
          <a:xfrm>
            <a:off x="9326881" y="6485393"/>
            <a:ext cx="286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00:07 – 00:10 Folie II	</a:t>
            </a:r>
          </a:p>
        </p:txBody>
      </p:sp>
    </p:spTree>
    <p:extLst>
      <p:ext uri="{BB962C8B-B14F-4D97-AF65-F5344CB8AC3E}">
        <p14:creationId xmlns:p14="http://schemas.microsoft.com/office/powerpoint/2010/main" val="105443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948500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DC30DDC-9BBC-45F8-A7BD-0AB20420B4A2}"/>
              </a:ext>
            </a:extLst>
          </p:cNvPr>
          <p:cNvSpPr txBox="1"/>
          <p:nvPr/>
        </p:nvSpPr>
        <p:spPr>
          <a:xfrm>
            <a:off x="8240198" y="2254421"/>
            <a:ext cx="38780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dreht sich um und starrt aus dem Fenster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522274" y="2260430"/>
            <a:ext cx="32409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legt Kopf auf Bank und schläft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358983" y="2258427"/>
            <a:ext cx="35406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schwatzt mit Nachbar*in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FE6A7DC-1B51-4B3D-A804-025DF957F638}"/>
              </a:ext>
            </a:extLst>
          </p:cNvPr>
          <p:cNvSpPr txBox="1"/>
          <p:nvPr/>
        </p:nvSpPr>
        <p:spPr>
          <a:xfrm>
            <a:off x="9231320" y="6485393"/>
            <a:ext cx="296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00:07 – 00:10 Folie III	</a:t>
            </a:r>
          </a:p>
        </p:txBody>
      </p:sp>
    </p:spTree>
    <p:extLst>
      <p:ext uri="{BB962C8B-B14F-4D97-AF65-F5344CB8AC3E}">
        <p14:creationId xmlns:p14="http://schemas.microsoft.com/office/powerpoint/2010/main" val="332234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 fontScale="90000"/>
          </a:bodyPr>
          <a:lstStyle/>
          <a:p>
            <a:r>
              <a:rPr lang="de-DE" dirty="0"/>
              <a:t>Abschluss - 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122</Words>
  <Application>Microsoft Office PowerPoint</Application>
  <PresentationFormat>Breitbild</PresentationFormat>
  <Paragraphs>32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Rückblick</vt:lpstr>
      <vt:lpstr>Lehrperson B</vt:lpstr>
      <vt:lpstr>Klatschen</vt:lpstr>
      <vt:lpstr>Kalibrierung</vt:lpstr>
      <vt:lpstr>Unterrichtsstörungen</vt:lpstr>
      <vt:lpstr>PowerPoint-Präsentation</vt:lpstr>
      <vt:lpstr>PowerPoint-Präsentation</vt:lpstr>
      <vt:lpstr>PowerPoint-Präsentation</vt:lpstr>
      <vt:lpstr>Kalibrierung</vt:lpstr>
      <vt:lpstr>Abschluss - Fragebogen 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Klatt, Mandy</cp:lastModifiedBy>
  <cp:revision>51</cp:revision>
  <dcterms:created xsi:type="dcterms:W3CDTF">2020-02-12T13:06:19Z</dcterms:created>
  <dcterms:modified xsi:type="dcterms:W3CDTF">2020-08-03T12:56:28Z</dcterms:modified>
</cp:coreProperties>
</file>