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306" r:id="rId3"/>
    <p:sldId id="276" r:id="rId4"/>
    <p:sldId id="277" r:id="rId5"/>
    <p:sldId id="273" r:id="rId6"/>
    <p:sldId id="309" r:id="rId7"/>
    <p:sldId id="310" r:id="rId8"/>
    <p:sldId id="305" r:id="rId9"/>
    <p:sldId id="301" r:id="rId10"/>
    <p:sldId id="30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50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2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8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2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29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2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8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4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0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1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0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63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Lehrperson 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Pilot A	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419" y="378211"/>
            <a:ext cx="8361229" cy="2098226"/>
          </a:xfrm>
        </p:spPr>
        <p:txBody>
          <a:bodyPr/>
          <a:lstStyle/>
          <a:p>
            <a:r>
              <a:rPr lang="de-DE" dirty="0"/>
              <a:t>V</a:t>
            </a:r>
            <a:r>
              <a:rPr lang="de-DE" sz="6000" dirty="0"/>
              <a:t>ielen</a:t>
            </a:r>
            <a:r>
              <a:rPr lang="de-DE" dirty="0"/>
              <a:t> D</a:t>
            </a:r>
            <a:r>
              <a:rPr lang="de-DE" sz="6000" dirty="0"/>
              <a:t>ANK</a:t>
            </a:r>
            <a:r>
              <a:rPr lang="de-DE" dirty="0"/>
              <a:t>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2775513"/>
            <a:ext cx="6831673" cy="1306974"/>
          </a:xfrm>
        </p:spPr>
        <p:txBody>
          <a:bodyPr>
            <a:normAutofit/>
          </a:bodyPr>
          <a:lstStyle/>
          <a:p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…für Eure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/>
          <a:lstStyle/>
          <a:p>
            <a:r>
              <a:rPr lang="de-DE" dirty="0"/>
              <a:t>Unterrichtsstörungen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73142"/>
              </p:ext>
            </p:extLst>
          </p:nvPr>
        </p:nvGraphicFramePr>
        <p:xfrm>
          <a:off x="245097" y="187941"/>
          <a:ext cx="11703849" cy="569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540313"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15551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1DC30DDC-9BBC-45F8-A7BD-0AB20420B4A2}"/>
              </a:ext>
            </a:extLst>
          </p:cNvPr>
          <p:cNvSpPr txBox="1"/>
          <p:nvPr/>
        </p:nvSpPr>
        <p:spPr>
          <a:xfrm>
            <a:off x="8313945" y="2260430"/>
            <a:ext cx="33557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legt Kopf auf Bank und schläft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522274" y="2260430"/>
            <a:ext cx="35595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schwatzt mit Nachbar*in</a:t>
            </a:r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4414682" y="1726420"/>
            <a:ext cx="35663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dreht sich um und starrt aus dem Fenster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79753FB-FBAF-4916-A37F-4FB504B712B8}"/>
              </a:ext>
            </a:extLst>
          </p:cNvPr>
          <p:cNvSpPr txBox="1"/>
          <p:nvPr/>
        </p:nvSpPr>
        <p:spPr>
          <a:xfrm>
            <a:off x="9326881" y="6485393"/>
            <a:ext cx="2807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00:04 – 00:07 Folie I	</a:t>
            </a:r>
          </a:p>
        </p:txBody>
      </p:sp>
    </p:spTree>
    <p:extLst>
      <p:ext uri="{BB962C8B-B14F-4D97-AF65-F5344CB8AC3E}">
        <p14:creationId xmlns:p14="http://schemas.microsoft.com/office/powerpoint/2010/main" val="289281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804045"/>
              </p:ext>
            </p:extLst>
          </p:nvPr>
        </p:nvGraphicFramePr>
        <p:xfrm>
          <a:off x="245097" y="187941"/>
          <a:ext cx="11703849" cy="569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540313"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15551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1DC30DDC-9BBC-45F8-A7BD-0AB20420B4A2}"/>
              </a:ext>
            </a:extLst>
          </p:cNvPr>
          <p:cNvSpPr txBox="1"/>
          <p:nvPr/>
        </p:nvSpPr>
        <p:spPr>
          <a:xfrm>
            <a:off x="8270485" y="2260430"/>
            <a:ext cx="35595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klickert nervös mit dem Kugel-schreiben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522274" y="2260430"/>
            <a:ext cx="33328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kritzelt auf Arbeits-blatt herum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4358983" y="2260430"/>
            <a:ext cx="37925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ruft laut in die Klasse:</a:t>
            </a:r>
          </a:p>
          <a:p>
            <a:r>
              <a:rPr lang="de-DE" sz="5400" dirty="0"/>
              <a:t>„Ich muss mal!“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9D278D2-9410-4D56-98EE-B2E9AE732C0C}"/>
              </a:ext>
            </a:extLst>
          </p:cNvPr>
          <p:cNvSpPr txBox="1"/>
          <p:nvPr/>
        </p:nvSpPr>
        <p:spPr>
          <a:xfrm>
            <a:off x="9326881" y="6485393"/>
            <a:ext cx="286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00:07 – 00:10 Folie II	</a:t>
            </a:r>
          </a:p>
        </p:txBody>
      </p:sp>
    </p:spTree>
    <p:extLst>
      <p:ext uri="{BB962C8B-B14F-4D97-AF65-F5344CB8AC3E}">
        <p14:creationId xmlns:p14="http://schemas.microsoft.com/office/powerpoint/2010/main" val="105443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100380"/>
              </p:ext>
            </p:extLst>
          </p:nvPr>
        </p:nvGraphicFramePr>
        <p:xfrm>
          <a:off x="245097" y="187941"/>
          <a:ext cx="11703849" cy="569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540313"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15551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1DC30DDC-9BBC-45F8-A7BD-0AB20420B4A2}"/>
              </a:ext>
            </a:extLst>
          </p:cNvPr>
          <p:cNvSpPr txBox="1"/>
          <p:nvPr/>
        </p:nvSpPr>
        <p:spPr>
          <a:xfrm>
            <a:off x="8240198" y="2254421"/>
            <a:ext cx="36031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meldet sich schnipsend und stellt Frage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542981" y="2254421"/>
            <a:ext cx="35181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trommelt mit Händen auf dem Tisch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4358983" y="2258427"/>
            <a:ext cx="35406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holt Handy heraus und schaut drauf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BA94018-6FF6-44A2-80F8-59B938C73F0E}"/>
              </a:ext>
            </a:extLst>
          </p:cNvPr>
          <p:cNvSpPr txBox="1"/>
          <p:nvPr/>
        </p:nvSpPr>
        <p:spPr>
          <a:xfrm>
            <a:off x="9231320" y="6485393"/>
            <a:ext cx="296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00:07 – 00:10 Folie III	</a:t>
            </a:r>
          </a:p>
        </p:txBody>
      </p:sp>
    </p:spTree>
    <p:extLst>
      <p:ext uri="{BB962C8B-B14F-4D97-AF65-F5344CB8AC3E}">
        <p14:creationId xmlns:p14="http://schemas.microsoft.com/office/powerpoint/2010/main" val="332234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 fontScale="90000"/>
          </a:bodyPr>
          <a:lstStyle/>
          <a:p>
            <a:r>
              <a:rPr lang="de-DE" dirty="0"/>
              <a:t>Abschluss - 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121</Words>
  <Application>Microsoft Office PowerPoint</Application>
  <PresentationFormat>Breitbild</PresentationFormat>
  <Paragraphs>32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Rückblick</vt:lpstr>
      <vt:lpstr>Lehrperson D</vt:lpstr>
      <vt:lpstr>Klatschen</vt:lpstr>
      <vt:lpstr>Kalibrierung</vt:lpstr>
      <vt:lpstr>Unterrichtsstörungen</vt:lpstr>
      <vt:lpstr>PowerPoint-Präsentation</vt:lpstr>
      <vt:lpstr>PowerPoint-Präsentation</vt:lpstr>
      <vt:lpstr>PowerPoint-Präsentation</vt:lpstr>
      <vt:lpstr>Kalibrierung</vt:lpstr>
      <vt:lpstr>Abschluss - Fragebogen 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Klatt, Mandy</cp:lastModifiedBy>
  <cp:revision>54</cp:revision>
  <dcterms:created xsi:type="dcterms:W3CDTF">2020-02-12T13:06:19Z</dcterms:created>
  <dcterms:modified xsi:type="dcterms:W3CDTF">2020-08-03T13:09:28Z</dcterms:modified>
</cp:coreProperties>
</file>