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171"/>
    </mc:Choice>
    <mc:Fallback xmlns="">
      <p:transition spd="slow" advClick="0" advTm="5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liest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den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7884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Bianca ruft laut in die Klasse: </a:t>
            </a:r>
            <a:r>
              <a:rPr lang="de-DE" sz="4400" i="1" dirty="0"/>
              <a:t>„Das ist </a:t>
            </a:r>
            <a:r>
              <a:rPr lang="de-DE" sz="4400" i="1" dirty="0" err="1"/>
              <a:t>laangweilig</a:t>
            </a:r>
            <a:r>
              <a:rPr lang="de-DE" sz="4400" i="1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286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79</cp:revision>
  <dcterms:created xsi:type="dcterms:W3CDTF">2020-02-12T13:06:19Z</dcterms:created>
  <dcterms:modified xsi:type="dcterms:W3CDTF">2021-06-17T14:14:00Z</dcterms:modified>
</cp:coreProperties>
</file>