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9084EE-20C0-4836-B06A-BB23005050F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trommelt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BF53458-0F44-418C-A0E9-B884C1F24298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trommelt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trommelt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f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985B727-152F-434B-89AF-56F0A7EF15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f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f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87291B2-E6FF-447C-9398-3A199D4D3E5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38BA602-1D50-45CF-B434-F6380F26EE3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17D67E0-DCF5-4BC8-997D-EB82035E52D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4754B5-698D-48A2-906A-BB59529BD5C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56E325-2DC7-40EE-AEFB-FE72F6578F1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39D5EEA-47EF-4972-9E19-3673D1A019C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4B28203-9C80-4428-A8B6-925750E968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280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79</cp:revision>
  <dcterms:created xsi:type="dcterms:W3CDTF">2020-02-12T13:06:19Z</dcterms:created>
  <dcterms:modified xsi:type="dcterms:W3CDTF">2021-06-17T14:19:07Z</dcterms:modified>
</cp:coreProperties>
</file>