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273" r:id="rId6"/>
    <p:sldId id="312" r:id="rId7"/>
    <p:sldId id="313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86" d="100"/>
          <a:sy n="86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05858402c07da9d" providerId="LiveId" clId="{7314F336-9E75-4E3F-BBFE-3AFEB572BBEA}"/>
    <pc:docChg chg="undo modSld">
      <pc:chgData name="" userId="505858402c07da9d" providerId="LiveId" clId="{7314F336-9E75-4E3F-BBFE-3AFEB572BBEA}" dt="2021-05-17T13:46:41.088" v="56" actId="1076"/>
      <pc:docMkLst>
        <pc:docMk/>
      </pc:docMkLst>
      <pc:sldChg chg="modSp">
        <pc:chgData name="" userId="505858402c07da9d" providerId="LiveId" clId="{7314F336-9E75-4E3F-BBFE-3AFEB572BBEA}" dt="2021-05-17T13:40:15.091" v="3" actId="20577"/>
        <pc:sldMkLst>
          <pc:docMk/>
          <pc:sldMk cId="2058919989" sldId="256"/>
        </pc:sldMkLst>
        <pc:spChg chg="mod">
          <ac:chgData name="" userId="505858402c07da9d" providerId="LiveId" clId="{7314F336-9E75-4E3F-BBFE-3AFEB572BBEA}" dt="2021-05-17T13:40:11.636" v="1" actId="20577"/>
          <ac:spMkLst>
            <pc:docMk/>
            <pc:sldMk cId="2058919989" sldId="256"/>
            <ac:spMk id="2" creationId="{B0F1AA48-6004-41A3-8C87-B45A0E043C23}"/>
          </ac:spMkLst>
        </pc:spChg>
        <pc:spChg chg="mod">
          <ac:chgData name="" userId="505858402c07da9d" providerId="LiveId" clId="{7314F336-9E75-4E3F-BBFE-3AFEB572BBEA}" dt="2021-05-17T13:40:15.091" v="3" actId="20577"/>
          <ac:spMkLst>
            <pc:docMk/>
            <pc:sldMk cId="2058919989" sldId="256"/>
            <ac:spMk id="3" creationId="{66532949-7AB0-4018-AB18-9651005E7BFF}"/>
          </ac:spMkLst>
        </pc:spChg>
      </pc:sldChg>
      <pc:sldChg chg="modSp">
        <pc:chgData name="" userId="505858402c07da9d" providerId="LiveId" clId="{7314F336-9E75-4E3F-BBFE-3AFEB572BBEA}" dt="2021-05-17T13:44:13.539" v="40" actId="1076"/>
        <pc:sldMkLst>
          <pc:docMk/>
          <pc:sldMk cId="2892816671" sldId="273"/>
        </pc:sldMkLst>
        <pc:spChg chg="mod">
          <ac:chgData name="" userId="505858402c07da9d" providerId="LiveId" clId="{7314F336-9E75-4E3F-BBFE-3AFEB572BBEA}" dt="2021-05-17T13:44:13.539" v="40" actId="1076"/>
          <ac:spMkLst>
            <pc:docMk/>
            <pc:sldMk cId="2892816671" sldId="273"/>
            <ac:spMk id="7" creationId="{7F02EB6C-9884-4113-A7A0-3A8DD76BE44D}"/>
          </ac:spMkLst>
        </pc:spChg>
        <pc:spChg chg="mod">
          <ac:chgData name="" userId="505858402c07da9d" providerId="LiveId" clId="{7314F336-9E75-4E3F-BBFE-3AFEB572BBEA}" dt="2021-05-17T13:44:00.208" v="39"/>
          <ac:spMkLst>
            <pc:docMk/>
            <pc:sldMk cId="2892816671" sldId="273"/>
            <ac:spMk id="8" creationId="{B204C9F2-1ACC-45D3-BDD4-AE831F417A49}"/>
          </ac:spMkLst>
        </pc:spChg>
        <pc:spChg chg="mod">
          <ac:chgData name="" userId="505858402c07da9d" providerId="LiveId" clId="{7314F336-9E75-4E3F-BBFE-3AFEB572BBEA}" dt="2021-05-17T13:43:36.359" v="38" actId="1076"/>
          <ac:spMkLst>
            <pc:docMk/>
            <pc:sldMk cId="2892816671" sldId="273"/>
            <ac:spMk id="11" creationId="{50585EBB-1F75-4291-A85F-B5C819081009}"/>
          </ac:spMkLst>
        </pc:spChg>
        <pc:graphicFrameChg chg="modGraphic">
          <ac:chgData name="" userId="505858402c07da9d" providerId="LiveId" clId="{7314F336-9E75-4E3F-BBFE-3AFEB572BBEA}" dt="2021-05-17T13:42:13.389" v="18" actId="20577"/>
          <ac:graphicFrameMkLst>
            <pc:docMk/>
            <pc:sldMk cId="2892816671" sldId="273"/>
            <ac:graphicFrameMk id="9" creationId="{03D14FB9-213B-4A94-A9C5-D32CDA965B60}"/>
          </ac:graphicFrameMkLst>
        </pc:graphicFrameChg>
      </pc:sldChg>
      <pc:sldChg chg="modSp modAnim">
        <pc:chgData name="" userId="505858402c07da9d" providerId="LiveId" clId="{7314F336-9E75-4E3F-BBFE-3AFEB572BBEA}" dt="2021-05-17T13:45:06.143" v="44"/>
        <pc:sldMkLst>
          <pc:docMk/>
          <pc:sldMk cId="3580850331" sldId="312"/>
        </pc:sldMkLst>
        <pc:spChg chg="mod">
          <ac:chgData name="" userId="505858402c07da9d" providerId="LiveId" clId="{7314F336-9E75-4E3F-BBFE-3AFEB572BBEA}" dt="2021-05-17T13:44:38.378" v="43"/>
          <ac:spMkLst>
            <pc:docMk/>
            <pc:sldMk cId="3580850331" sldId="312"/>
            <ac:spMk id="7" creationId="{7F02EB6C-9884-4113-A7A0-3A8DD76BE44D}"/>
          </ac:spMkLst>
        </pc:spChg>
        <pc:spChg chg="mod">
          <ac:chgData name="" userId="505858402c07da9d" providerId="LiveId" clId="{7314F336-9E75-4E3F-BBFE-3AFEB572BBEA}" dt="2021-05-17T13:45:06.143" v="44"/>
          <ac:spMkLst>
            <pc:docMk/>
            <pc:sldMk cId="3580850331" sldId="312"/>
            <ac:spMk id="8" creationId="{B204C9F2-1ACC-45D3-BDD4-AE831F417A49}"/>
          </ac:spMkLst>
        </pc:spChg>
        <pc:graphicFrameChg chg="modGraphic">
          <ac:chgData name="" userId="505858402c07da9d" providerId="LiveId" clId="{7314F336-9E75-4E3F-BBFE-3AFEB572BBEA}" dt="2021-05-17T13:42:36.839" v="30" actId="20577"/>
          <ac:graphicFrameMkLst>
            <pc:docMk/>
            <pc:sldMk cId="3580850331" sldId="312"/>
            <ac:graphicFrameMk id="9" creationId="{03D14FB9-213B-4A94-A9C5-D32CDA965B60}"/>
          </ac:graphicFrameMkLst>
        </pc:graphicFrameChg>
      </pc:sldChg>
      <pc:sldChg chg="modSp modAnim">
        <pc:chgData name="" userId="505858402c07da9d" providerId="LiveId" clId="{7314F336-9E75-4E3F-BBFE-3AFEB572BBEA}" dt="2021-05-17T13:46:41.088" v="56" actId="1076"/>
        <pc:sldMkLst>
          <pc:docMk/>
          <pc:sldMk cId="4274025045" sldId="313"/>
        </pc:sldMkLst>
        <pc:spChg chg="mod">
          <ac:chgData name="" userId="505858402c07da9d" providerId="LiveId" clId="{7314F336-9E75-4E3F-BBFE-3AFEB572BBEA}" dt="2021-05-17T13:45:31.318" v="45"/>
          <ac:spMkLst>
            <pc:docMk/>
            <pc:sldMk cId="4274025045" sldId="313"/>
            <ac:spMk id="7" creationId="{7F02EB6C-9884-4113-A7A0-3A8DD76BE44D}"/>
          </ac:spMkLst>
        </pc:spChg>
        <pc:spChg chg="mod">
          <ac:chgData name="" userId="505858402c07da9d" providerId="LiveId" clId="{7314F336-9E75-4E3F-BBFE-3AFEB572BBEA}" dt="2021-05-17T13:46:37.088" v="55" actId="14100"/>
          <ac:spMkLst>
            <pc:docMk/>
            <pc:sldMk cId="4274025045" sldId="313"/>
            <ac:spMk id="8" creationId="{B204C9F2-1ACC-45D3-BDD4-AE831F417A49}"/>
          </ac:spMkLst>
        </pc:spChg>
        <pc:spChg chg="mod">
          <ac:chgData name="" userId="505858402c07da9d" providerId="LiveId" clId="{7314F336-9E75-4E3F-BBFE-3AFEB572BBEA}" dt="2021-05-17T13:46:41.088" v="56" actId="1076"/>
          <ac:spMkLst>
            <pc:docMk/>
            <pc:sldMk cId="4274025045" sldId="313"/>
            <ac:spMk id="11" creationId="{AEF82D53-8628-4C0A-A8E0-B476A861FDCC}"/>
          </ac:spMkLst>
        </pc:spChg>
        <pc:graphicFrameChg chg="mod modGraphic">
          <ac:chgData name="" userId="505858402c07da9d" providerId="LiveId" clId="{7314F336-9E75-4E3F-BBFE-3AFEB572BBEA}" dt="2021-05-17T13:45:45.178" v="47" actId="1076"/>
          <ac:graphicFrameMkLst>
            <pc:docMk/>
            <pc:sldMk cId="4274025045" sldId="313"/>
            <ac:graphicFrameMk id="9" creationId="{03D14FB9-213B-4A94-A9C5-D32CDA965B60}"/>
          </ac:graphicFrameMkLst>
        </pc:graphicFrameChg>
      </pc:sldChg>
    </pc:docChg>
  </pc:docChgLst>
  <pc:docChgLst>
    <pc:chgData userId="505858402c07da9d" providerId="LiveId" clId="{6FCB3DF9-E239-44B0-A210-4BFC73EBE84A}"/>
    <pc:docChg chg="undo redo modSld">
      <pc:chgData name="" userId="505858402c07da9d" providerId="LiveId" clId="{6FCB3DF9-E239-44B0-A210-4BFC73EBE84A}" dt="2021-04-15T12:46:46.829" v="68" actId="14100"/>
      <pc:docMkLst>
        <pc:docMk/>
      </pc:docMkLst>
      <pc:sldChg chg="modSp">
        <pc:chgData name="" userId="505858402c07da9d" providerId="LiveId" clId="{6FCB3DF9-E239-44B0-A210-4BFC73EBE84A}" dt="2021-04-15T12:18:50.775" v="1" actId="20577"/>
        <pc:sldMkLst>
          <pc:docMk/>
          <pc:sldMk cId="2058919989" sldId="256"/>
        </pc:sldMkLst>
        <pc:spChg chg="mod">
          <ac:chgData name="" userId="505858402c07da9d" providerId="LiveId" clId="{6FCB3DF9-E239-44B0-A210-4BFC73EBE84A}" dt="2021-04-15T12:18:50.775" v="1" actId="20577"/>
          <ac:spMkLst>
            <pc:docMk/>
            <pc:sldMk cId="2058919989" sldId="256"/>
            <ac:spMk id="2" creationId="{B0F1AA48-6004-41A3-8C87-B45A0E043C23}"/>
          </ac:spMkLst>
        </pc:spChg>
      </pc:sldChg>
      <pc:sldChg chg="modSp modAnim">
        <pc:chgData name="" userId="505858402c07da9d" providerId="LiveId" clId="{6FCB3DF9-E239-44B0-A210-4BFC73EBE84A}" dt="2021-04-15T12:41:00.019" v="49" actId="14100"/>
        <pc:sldMkLst>
          <pc:docMk/>
          <pc:sldMk cId="2892816671" sldId="273"/>
        </pc:sldMkLst>
        <pc:spChg chg="mod">
          <ac:chgData name="" userId="505858402c07da9d" providerId="LiveId" clId="{6FCB3DF9-E239-44B0-A210-4BFC73EBE84A}" dt="2021-04-15T12:25:59.748" v="43"/>
          <ac:spMkLst>
            <pc:docMk/>
            <pc:sldMk cId="2892816671" sldId="273"/>
            <ac:spMk id="7" creationId="{7F02EB6C-9884-4113-A7A0-3A8DD76BE44D}"/>
          </ac:spMkLst>
        </pc:spChg>
        <pc:spChg chg="mod">
          <ac:chgData name="" userId="505858402c07da9d" providerId="LiveId" clId="{6FCB3DF9-E239-44B0-A210-4BFC73EBE84A}" dt="2021-04-15T12:41:00.019" v="49" actId="14100"/>
          <ac:spMkLst>
            <pc:docMk/>
            <pc:sldMk cId="2892816671" sldId="273"/>
            <ac:spMk id="8" creationId="{B204C9F2-1ACC-45D3-BDD4-AE831F417A49}"/>
          </ac:spMkLst>
        </pc:spChg>
        <pc:spChg chg="mod">
          <ac:chgData name="" userId="505858402c07da9d" providerId="LiveId" clId="{6FCB3DF9-E239-44B0-A210-4BFC73EBE84A}" dt="2021-04-15T12:26:28.790" v="46" actId="1076"/>
          <ac:spMkLst>
            <pc:docMk/>
            <pc:sldMk cId="2892816671" sldId="273"/>
            <ac:spMk id="11" creationId="{50585EBB-1F75-4291-A85F-B5C819081009}"/>
          </ac:spMkLst>
        </pc:spChg>
        <pc:graphicFrameChg chg="mod modGraphic">
          <ac:chgData name="" userId="505858402c07da9d" providerId="LiveId" clId="{6FCB3DF9-E239-44B0-A210-4BFC73EBE84A}" dt="2021-04-15T12:25:47.403" v="38" actId="20577"/>
          <ac:graphicFrameMkLst>
            <pc:docMk/>
            <pc:sldMk cId="2892816671" sldId="273"/>
            <ac:graphicFrameMk id="9" creationId="{03D14FB9-213B-4A94-A9C5-D32CDA965B60}"/>
          </ac:graphicFrameMkLst>
        </pc:graphicFrameChg>
      </pc:sldChg>
      <pc:sldChg chg="modSp">
        <pc:chgData name="" userId="505858402c07da9d" providerId="LiveId" clId="{6FCB3DF9-E239-44B0-A210-4BFC73EBE84A}" dt="2021-04-15T12:45:29.961" v="62"/>
        <pc:sldMkLst>
          <pc:docMk/>
          <pc:sldMk cId="3580850331" sldId="312"/>
        </pc:sldMkLst>
        <pc:spChg chg="mod">
          <ac:chgData name="" userId="505858402c07da9d" providerId="LiveId" clId="{6FCB3DF9-E239-44B0-A210-4BFC73EBE84A}" dt="2021-04-15T12:44:25.162" v="60"/>
          <ac:spMkLst>
            <pc:docMk/>
            <pc:sldMk cId="3580850331" sldId="312"/>
            <ac:spMk id="7" creationId="{7F02EB6C-9884-4113-A7A0-3A8DD76BE44D}"/>
          </ac:spMkLst>
        </pc:spChg>
        <pc:spChg chg="mod">
          <ac:chgData name="" userId="505858402c07da9d" providerId="LiveId" clId="{6FCB3DF9-E239-44B0-A210-4BFC73EBE84A}" dt="2021-04-15T12:45:29.961" v="62"/>
          <ac:spMkLst>
            <pc:docMk/>
            <pc:sldMk cId="3580850331" sldId="312"/>
            <ac:spMk id="8" creationId="{B204C9F2-1ACC-45D3-BDD4-AE831F417A49}"/>
          </ac:spMkLst>
        </pc:spChg>
        <pc:spChg chg="mod">
          <ac:chgData name="" userId="505858402c07da9d" providerId="LiveId" clId="{6FCB3DF9-E239-44B0-A210-4BFC73EBE84A}" dt="2021-04-15T12:45:10.383" v="61"/>
          <ac:spMkLst>
            <pc:docMk/>
            <pc:sldMk cId="3580850331" sldId="312"/>
            <ac:spMk id="11" creationId="{AEF82D53-8628-4C0A-A8E0-B476A861FDCC}"/>
          </ac:spMkLst>
        </pc:spChg>
        <pc:graphicFrameChg chg="modGraphic">
          <ac:chgData name="" userId="505858402c07da9d" providerId="LiveId" clId="{6FCB3DF9-E239-44B0-A210-4BFC73EBE84A}" dt="2021-04-15T12:43:55.366" v="53" actId="20577"/>
          <ac:graphicFrameMkLst>
            <pc:docMk/>
            <pc:sldMk cId="3580850331" sldId="312"/>
            <ac:graphicFrameMk id="9" creationId="{03D14FB9-213B-4A94-A9C5-D32CDA965B60}"/>
          </ac:graphicFrameMkLst>
        </pc:graphicFrameChg>
      </pc:sldChg>
      <pc:sldChg chg="addSp delSp modSp addAnim delAnim modAnim">
        <pc:chgData name="" userId="505858402c07da9d" providerId="LiveId" clId="{6FCB3DF9-E239-44B0-A210-4BFC73EBE84A}" dt="2021-04-15T12:46:46.829" v="68" actId="14100"/>
        <pc:sldMkLst>
          <pc:docMk/>
          <pc:sldMk cId="4274025045" sldId="313"/>
        </pc:sldMkLst>
        <pc:spChg chg="mod">
          <ac:chgData name="" userId="505858402c07da9d" providerId="LiveId" clId="{6FCB3DF9-E239-44B0-A210-4BFC73EBE84A}" dt="2021-04-15T12:45:50.229" v="63"/>
          <ac:spMkLst>
            <pc:docMk/>
            <pc:sldMk cId="4274025045" sldId="313"/>
            <ac:spMk id="7" creationId="{7F02EB6C-9884-4113-A7A0-3A8DD76BE44D}"/>
          </ac:spMkLst>
        </pc:spChg>
        <pc:spChg chg="add del mod">
          <ac:chgData name="" userId="505858402c07da9d" providerId="LiveId" clId="{6FCB3DF9-E239-44B0-A210-4BFC73EBE84A}" dt="2021-04-15T12:46:46.829" v="68" actId="14100"/>
          <ac:spMkLst>
            <pc:docMk/>
            <pc:sldMk cId="4274025045" sldId="313"/>
            <ac:spMk id="8" creationId="{B204C9F2-1ACC-45D3-BDD4-AE831F417A49}"/>
          </ac:spMkLst>
        </pc:spChg>
        <pc:spChg chg="mod">
          <ac:chgData name="" userId="505858402c07da9d" providerId="LiveId" clId="{6FCB3DF9-E239-44B0-A210-4BFC73EBE84A}" dt="2021-04-15T12:46:10.575" v="65" actId="20577"/>
          <ac:spMkLst>
            <pc:docMk/>
            <pc:sldMk cId="4274025045" sldId="313"/>
            <ac:spMk id="11" creationId="{AEF82D53-8628-4C0A-A8E0-B476A861FDCC}"/>
          </ac:spMkLst>
        </pc:spChg>
        <pc:graphicFrameChg chg="modGraphic">
          <ac:chgData name="" userId="505858402c07da9d" providerId="LiveId" clId="{6FCB3DF9-E239-44B0-A210-4BFC73EBE84A}" dt="2021-04-15T12:44:10.985" v="59" actId="20577"/>
          <ac:graphicFrameMkLst>
            <pc:docMk/>
            <pc:sldMk cId="4274025045" sldId="313"/>
            <ac:graphicFrameMk id="9" creationId="{03D14FB9-213B-4A94-A9C5-D32CDA965B60}"/>
          </ac:graphicFrameMkLst>
        </pc:graphicFrameChg>
      </pc:sldChg>
    </pc:docChg>
  </pc:docChgLst>
  <pc:docChgLst>
    <pc:chgData userId="505858402c07da9d" providerId="LiveId" clId="{80E1BD02-F4F9-477A-816A-87F1DEC9B974}"/>
    <pc:docChg chg="undo custSel addSld delSld modSld sldOrd">
      <pc:chgData name="" userId="505858402c07da9d" providerId="LiveId" clId="{80E1BD02-F4F9-477A-816A-87F1DEC9B974}" dt="2021-04-15T12:12:07.325" v="344" actId="1076"/>
      <pc:docMkLst>
        <pc:docMk/>
      </pc:docMkLst>
      <pc:sldChg chg="addSp delSp modSp">
        <pc:chgData name="" userId="505858402c07da9d" providerId="LiveId" clId="{80E1BD02-F4F9-477A-816A-87F1DEC9B974}" dt="2021-04-15T12:08:55.553" v="293" actId="478"/>
        <pc:sldMkLst>
          <pc:docMk/>
          <pc:sldMk cId="2058919989" sldId="256"/>
        </pc:sldMkLst>
        <pc:spChg chg="mod">
          <ac:chgData name="" userId="505858402c07da9d" providerId="LiveId" clId="{80E1BD02-F4F9-477A-816A-87F1DEC9B974}" dt="2021-04-15T11:50:05.881" v="43" actId="403"/>
          <ac:spMkLst>
            <pc:docMk/>
            <pc:sldMk cId="2058919989" sldId="256"/>
            <ac:spMk id="2" creationId="{B0F1AA48-6004-41A3-8C87-B45A0E043C23}"/>
          </ac:spMkLst>
        </pc:spChg>
        <pc:spChg chg="mod">
          <ac:chgData name="" userId="505858402c07da9d" providerId="LiveId" clId="{80E1BD02-F4F9-477A-816A-87F1DEC9B974}" dt="2021-04-15T11:50:08.822" v="45" actId="403"/>
          <ac:spMkLst>
            <pc:docMk/>
            <pc:sldMk cId="2058919989" sldId="256"/>
            <ac:spMk id="3" creationId="{66532949-7AB0-4018-AB18-9651005E7BFF}"/>
          </ac:spMkLst>
        </pc:spChg>
        <pc:spChg chg="add del mod">
          <ac:chgData name="" userId="505858402c07da9d" providerId="LiveId" clId="{80E1BD02-F4F9-477A-816A-87F1DEC9B974}" dt="2021-04-15T12:08:55.553" v="293" actId="478"/>
          <ac:spMkLst>
            <pc:docMk/>
            <pc:sldMk cId="2058919989" sldId="256"/>
            <ac:spMk id="4" creationId="{AC0FC000-6629-4536-95D6-7E4B2F6E0487}"/>
          </ac:spMkLst>
        </pc:spChg>
      </pc:sldChg>
      <pc:sldChg chg="addSp delSp modSp delAnim modAnim">
        <pc:chgData name="" userId="505858402c07da9d" providerId="LiveId" clId="{80E1BD02-F4F9-477A-816A-87F1DEC9B974}" dt="2021-04-15T12:11:20.212" v="343" actId="20577"/>
        <pc:sldMkLst>
          <pc:docMk/>
          <pc:sldMk cId="2892816671" sldId="273"/>
        </pc:sldMkLst>
        <pc:spChg chg="mod">
          <ac:chgData name="" userId="505858402c07da9d" providerId="LiveId" clId="{80E1BD02-F4F9-477A-816A-87F1DEC9B974}" dt="2021-04-15T11:56:49.947" v="158" actId="14100"/>
          <ac:spMkLst>
            <pc:docMk/>
            <pc:sldMk cId="2892816671" sldId="273"/>
            <ac:spMk id="7" creationId="{7F02EB6C-9884-4113-A7A0-3A8DD76BE44D}"/>
          </ac:spMkLst>
        </pc:spChg>
        <pc:spChg chg="mod">
          <ac:chgData name="" userId="505858402c07da9d" providerId="LiveId" clId="{80E1BD02-F4F9-477A-816A-87F1DEC9B974}" dt="2021-04-15T12:11:20.212" v="343" actId="20577"/>
          <ac:spMkLst>
            <pc:docMk/>
            <pc:sldMk cId="2892816671" sldId="273"/>
            <ac:spMk id="8" creationId="{B204C9F2-1ACC-45D3-BDD4-AE831F417A49}"/>
          </ac:spMkLst>
        </pc:spChg>
        <pc:spChg chg="mod">
          <ac:chgData name="" userId="505858402c07da9d" providerId="LiveId" clId="{80E1BD02-F4F9-477A-816A-87F1DEC9B974}" dt="2021-04-15T12:06:43.025" v="244" actId="20577"/>
          <ac:spMkLst>
            <pc:docMk/>
            <pc:sldMk cId="2892816671" sldId="273"/>
            <ac:spMk id="10" creationId="{1B369481-4B62-417F-8A8F-B908D9D83D28}"/>
          </ac:spMkLst>
        </pc:spChg>
        <pc:spChg chg="add mod">
          <ac:chgData name="" userId="505858402c07da9d" providerId="LiveId" clId="{80E1BD02-F4F9-477A-816A-87F1DEC9B974}" dt="2021-04-15T12:04:45.103" v="233" actId="114"/>
          <ac:spMkLst>
            <pc:docMk/>
            <pc:sldMk cId="2892816671" sldId="273"/>
            <ac:spMk id="11" creationId="{50585EBB-1F75-4291-A85F-B5C819081009}"/>
          </ac:spMkLst>
        </pc:spChg>
        <pc:spChg chg="del mod">
          <ac:chgData name="" userId="505858402c07da9d" providerId="LiveId" clId="{80E1BD02-F4F9-477A-816A-87F1DEC9B974}" dt="2021-04-15T12:01:37.512" v="214" actId="478"/>
          <ac:spMkLst>
            <pc:docMk/>
            <pc:sldMk cId="2892816671" sldId="273"/>
            <ac:spMk id="13" creationId="{1DC30DDC-9BBC-45F8-A7BD-0AB20420B4A2}"/>
          </ac:spMkLst>
        </pc:spChg>
        <pc:graphicFrameChg chg="mod modGraphic">
          <ac:chgData name="" userId="505858402c07da9d" providerId="LiveId" clId="{80E1BD02-F4F9-477A-816A-87F1DEC9B974}" dt="2021-04-15T11:53:32.642" v="76" actId="255"/>
          <ac:graphicFrameMkLst>
            <pc:docMk/>
            <pc:sldMk cId="2892816671" sldId="273"/>
            <ac:graphicFrameMk id="9" creationId="{03D14FB9-213B-4A94-A9C5-D32CDA965B60}"/>
          </ac:graphicFrameMkLst>
        </pc:graphicFrameChg>
      </pc:sldChg>
      <pc:sldChg chg="modSp">
        <pc:chgData name="" userId="505858402c07da9d" providerId="LiveId" clId="{80E1BD02-F4F9-477A-816A-87F1DEC9B974}" dt="2021-04-15T11:50:13.425" v="47" actId="403"/>
        <pc:sldMkLst>
          <pc:docMk/>
          <pc:sldMk cId="3099489455" sldId="276"/>
        </pc:sldMkLst>
        <pc:spChg chg="mod">
          <ac:chgData name="" userId="505858402c07da9d" providerId="LiveId" clId="{80E1BD02-F4F9-477A-816A-87F1DEC9B974}" dt="2021-04-15T11:50:13.425" v="47" actId="403"/>
          <ac:spMkLst>
            <pc:docMk/>
            <pc:sldMk cId="3099489455" sldId="276"/>
            <ac:spMk id="2" creationId="{07A30082-8A06-42F0-9FB4-0D86CFABBA99}"/>
          </ac:spMkLst>
        </pc:spChg>
      </pc:sldChg>
      <pc:sldChg chg="modSp">
        <pc:chgData name="" userId="505858402c07da9d" providerId="LiveId" clId="{80E1BD02-F4F9-477A-816A-87F1DEC9B974}" dt="2021-04-15T11:50:28.176" v="57" actId="404"/>
        <pc:sldMkLst>
          <pc:docMk/>
          <pc:sldMk cId="1997031205" sldId="277"/>
        </pc:sldMkLst>
        <pc:spChg chg="mod">
          <ac:chgData name="" userId="505858402c07da9d" providerId="LiveId" clId="{80E1BD02-F4F9-477A-816A-87F1DEC9B974}" dt="2021-04-15T11:50:28.176" v="57" actId="404"/>
          <ac:spMkLst>
            <pc:docMk/>
            <pc:sldMk cId="1997031205" sldId="277"/>
            <ac:spMk id="2" creationId="{9529C7D7-F574-41AC-A580-65ECA0C2CDFD}"/>
          </ac:spMkLst>
        </pc:spChg>
      </pc:sldChg>
      <pc:sldChg chg="modSp">
        <pc:chgData name="" userId="505858402c07da9d" providerId="LiveId" clId="{80E1BD02-F4F9-477A-816A-87F1DEC9B974}" dt="2021-04-15T12:09:26.837" v="295" actId="27636"/>
        <pc:sldMkLst>
          <pc:docMk/>
          <pc:sldMk cId="748407864" sldId="301"/>
        </pc:sldMkLst>
        <pc:spChg chg="mod">
          <ac:chgData name="" userId="505858402c07da9d" providerId="LiveId" clId="{80E1BD02-F4F9-477A-816A-87F1DEC9B974}" dt="2021-04-15T12:09:26.837" v="295" actId="27636"/>
          <ac:spMkLst>
            <pc:docMk/>
            <pc:sldMk cId="748407864" sldId="301"/>
            <ac:spMk id="2" creationId="{AF4C89E8-324B-43D9-A4D1-3E276F51142D}"/>
          </ac:spMkLst>
        </pc:spChg>
      </pc:sldChg>
      <pc:sldChg chg="modSp">
        <pc:chgData name="" userId="505858402c07da9d" providerId="LiveId" clId="{80E1BD02-F4F9-477A-816A-87F1DEC9B974}" dt="2021-04-15T12:10:01.208" v="307" actId="1076"/>
        <pc:sldMkLst>
          <pc:docMk/>
          <pc:sldMk cId="2188535791" sldId="303"/>
        </pc:sldMkLst>
        <pc:spChg chg="mod">
          <ac:chgData name="" userId="505858402c07da9d" providerId="LiveId" clId="{80E1BD02-F4F9-477A-816A-87F1DEC9B974}" dt="2021-04-15T12:10:01.208" v="307" actId="1076"/>
          <ac:spMkLst>
            <pc:docMk/>
            <pc:sldMk cId="2188535791" sldId="303"/>
            <ac:spMk id="2" creationId="{73174B08-45B9-4518-B086-4D1A1360A064}"/>
          </ac:spMkLst>
        </pc:spChg>
        <pc:spChg chg="mod">
          <ac:chgData name="" userId="505858402c07da9d" providerId="LiveId" clId="{80E1BD02-F4F9-477A-816A-87F1DEC9B974}" dt="2021-04-15T12:09:57.350" v="305" actId="1076"/>
          <ac:spMkLst>
            <pc:docMk/>
            <pc:sldMk cId="2188535791" sldId="303"/>
            <ac:spMk id="3" creationId="{5F03DD78-7A19-420F-A913-781D0FCE7CF0}"/>
          </ac:spMkLst>
        </pc:spChg>
      </pc:sldChg>
      <pc:sldChg chg="modSp ord">
        <pc:chgData name="" userId="505858402c07da9d" providerId="LiveId" clId="{80E1BD02-F4F9-477A-816A-87F1DEC9B974}" dt="2021-04-15T11:50:22.492" v="53" actId="404"/>
        <pc:sldMkLst>
          <pc:docMk/>
          <pc:sldMk cId="1472139456" sldId="306"/>
        </pc:sldMkLst>
        <pc:spChg chg="mod">
          <ac:chgData name="" userId="505858402c07da9d" providerId="LiveId" clId="{80E1BD02-F4F9-477A-816A-87F1DEC9B974}" dt="2021-04-15T11:50:18.120" v="49" actId="403"/>
          <ac:spMkLst>
            <pc:docMk/>
            <pc:sldMk cId="1472139456" sldId="306"/>
            <ac:spMk id="2" creationId="{B7D981EF-161D-4E9B-B4E7-F4DCA7AF28DD}"/>
          </ac:spMkLst>
        </pc:spChg>
        <pc:spChg chg="mod">
          <ac:chgData name="" userId="505858402c07da9d" providerId="LiveId" clId="{80E1BD02-F4F9-477A-816A-87F1DEC9B974}" dt="2021-04-15T11:50:22.492" v="53" actId="404"/>
          <ac:spMkLst>
            <pc:docMk/>
            <pc:sldMk cId="1472139456" sldId="306"/>
            <ac:spMk id="3" creationId="{1B44B4C3-86F5-48DB-AF45-0D95F8F19B7A}"/>
          </ac:spMkLst>
        </pc:spChg>
      </pc:sldChg>
      <pc:sldChg chg="addSp delSp modSp add delAnim modAnim">
        <pc:chgData name="" userId="505858402c07da9d" providerId="LiveId" clId="{80E1BD02-F4F9-477A-816A-87F1DEC9B974}" dt="2021-04-15T12:06:52.506" v="246" actId="14100"/>
        <pc:sldMkLst>
          <pc:docMk/>
          <pc:sldMk cId="3580850331" sldId="312"/>
        </pc:sldMkLst>
        <pc:spChg chg="mod">
          <ac:chgData name="" userId="505858402c07da9d" providerId="LiveId" clId="{80E1BD02-F4F9-477A-816A-87F1DEC9B974}" dt="2021-04-15T11:59:40.052" v="189" actId="20577"/>
          <ac:spMkLst>
            <pc:docMk/>
            <pc:sldMk cId="3580850331" sldId="312"/>
            <ac:spMk id="7" creationId="{7F02EB6C-9884-4113-A7A0-3A8DD76BE44D}"/>
          </ac:spMkLst>
        </pc:spChg>
        <pc:spChg chg="mod">
          <ac:chgData name="" userId="505858402c07da9d" providerId="LiveId" clId="{80E1BD02-F4F9-477A-816A-87F1DEC9B974}" dt="2021-04-15T12:04:24.578" v="231" actId="20577"/>
          <ac:spMkLst>
            <pc:docMk/>
            <pc:sldMk cId="3580850331" sldId="312"/>
            <ac:spMk id="8" creationId="{B204C9F2-1ACC-45D3-BDD4-AE831F417A49}"/>
          </ac:spMkLst>
        </pc:spChg>
        <pc:spChg chg="mod">
          <ac:chgData name="" userId="505858402c07da9d" providerId="LiveId" clId="{80E1BD02-F4F9-477A-816A-87F1DEC9B974}" dt="2021-04-15T12:06:52.506" v="246" actId="14100"/>
          <ac:spMkLst>
            <pc:docMk/>
            <pc:sldMk cId="3580850331" sldId="312"/>
            <ac:spMk id="10" creationId="{1B369481-4B62-417F-8A8F-B908D9D83D28}"/>
          </ac:spMkLst>
        </pc:spChg>
        <pc:spChg chg="add mod">
          <ac:chgData name="" userId="505858402c07da9d" providerId="LiveId" clId="{80E1BD02-F4F9-477A-816A-87F1DEC9B974}" dt="2021-04-15T12:04:37.114" v="232" actId="114"/>
          <ac:spMkLst>
            <pc:docMk/>
            <pc:sldMk cId="3580850331" sldId="312"/>
            <ac:spMk id="11" creationId="{AEF82D53-8628-4C0A-A8E0-B476A861FDCC}"/>
          </ac:spMkLst>
        </pc:spChg>
        <pc:spChg chg="del mod">
          <ac:chgData name="" userId="505858402c07da9d" providerId="LiveId" clId="{80E1BD02-F4F9-477A-816A-87F1DEC9B974}" dt="2021-04-15T12:03:41.315" v="226" actId="478"/>
          <ac:spMkLst>
            <pc:docMk/>
            <pc:sldMk cId="3580850331" sldId="312"/>
            <ac:spMk id="13" creationId="{1DC30DDC-9BBC-45F8-A7BD-0AB20420B4A2}"/>
          </ac:spMkLst>
        </pc:spChg>
      </pc:sldChg>
      <pc:sldChg chg="modSp add">
        <pc:chgData name="" userId="505858402c07da9d" providerId="LiveId" clId="{80E1BD02-F4F9-477A-816A-87F1DEC9B974}" dt="2021-04-15T12:12:07.325" v="344" actId="1076"/>
        <pc:sldMkLst>
          <pc:docMk/>
          <pc:sldMk cId="4274025045" sldId="313"/>
        </pc:sldMkLst>
        <pc:spChg chg="mod">
          <ac:chgData name="" userId="505858402c07da9d" providerId="LiveId" clId="{80E1BD02-F4F9-477A-816A-87F1DEC9B974}" dt="2021-04-15T12:12:07.325" v="344" actId="1076"/>
          <ac:spMkLst>
            <pc:docMk/>
            <pc:sldMk cId="4274025045" sldId="313"/>
            <ac:spMk id="7" creationId="{7F02EB6C-9884-4113-A7A0-3A8DD76BE44D}"/>
          </ac:spMkLst>
        </pc:spChg>
        <pc:spChg chg="mod">
          <ac:chgData name="" userId="505858402c07da9d" providerId="LiveId" clId="{80E1BD02-F4F9-477A-816A-87F1DEC9B974}" dt="2021-04-15T12:05:44.121" v="236" actId="20577"/>
          <ac:spMkLst>
            <pc:docMk/>
            <pc:sldMk cId="4274025045" sldId="313"/>
            <ac:spMk id="8" creationId="{B204C9F2-1ACC-45D3-BDD4-AE831F417A49}"/>
          </ac:spMkLst>
        </pc:spChg>
        <pc:spChg chg="mod">
          <ac:chgData name="" userId="505858402c07da9d" providerId="LiveId" clId="{80E1BD02-F4F9-477A-816A-87F1DEC9B974}" dt="2021-04-15T12:07:05.502" v="255" actId="20577"/>
          <ac:spMkLst>
            <pc:docMk/>
            <pc:sldMk cId="4274025045" sldId="313"/>
            <ac:spMk id="10" creationId="{1B369481-4B62-417F-8A8F-B908D9D83D28}"/>
          </ac:spMkLst>
        </pc:spChg>
        <pc:spChg chg="mod">
          <ac:chgData name="" userId="505858402c07da9d" providerId="LiveId" clId="{80E1BD02-F4F9-477A-816A-87F1DEC9B974}" dt="2021-04-15T12:08:12.354" v="270" actId="20577"/>
          <ac:spMkLst>
            <pc:docMk/>
            <pc:sldMk cId="4274025045" sldId="313"/>
            <ac:spMk id="11" creationId="{AEF82D53-8628-4C0A-A8E0-B476A861FD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35959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311949" y="2238077"/>
            <a:ext cx="4130285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ruft laut in die Klasse:</a:t>
            </a:r>
          </a:p>
          <a:p>
            <a:r>
              <a:rPr lang="de-DE" sz="5400" i="1" dirty="0"/>
              <a:t>„Das ist </a:t>
            </a:r>
            <a:r>
              <a:rPr lang="de-DE" sz="5400" i="1" dirty="0" err="1"/>
              <a:t>laangweilig</a:t>
            </a:r>
            <a:r>
              <a:rPr lang="de-DE" sz="5400" i="1" dirty="0"/>
              <a:t>!“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8271501" y="1961078"/>
            <a:ext cx="3608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flüstert leise mit </a:t>
            </a:r>
            <a:r>
              <a:rPr lang="de-DE" sz="6000" dirty="0" err="1"/>
              <a:t>Bank-nachbar:in</a:t>
            </a:r>
            <a:endParaRPr lang="de-DE" sz="6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326881" y="6485393"/>
            <a:ext cx="280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00:01 – 00:04 Folie I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585EBB-1F75-4291-A85F-B5C819081009}"/>
              </a:ext>
            </a:extLst>
          </p:cNvPr>
          <p:cNvSpPr txBox="1"/>
          <p:nvPr/>
        </p:nvSpPr>
        <p:spPr>
          <a:xfrm>
            <a:off x="4146919" y="2330410"/>
            <a:ext cx="38981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schnipst laut &amp; fragt dann: </a:t>
            </a:r>
          </a:p>
          <a:p>
            <a:r>
              <a:rPr lang="de-DE" sz="5400" i="1" dirty="0"/>
              <a:t>"Darf ich auf die Toilette?"</a:t>
            </a:r>
            <a:endParaRPr lang="de-DE" sz="6000" i="1" dirty="0"/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35426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243054" y="2260430"/>
            <a:ext cx="4051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legt Kopf auf Bank </a:t>
            </a:r>
          </a:p>
          <a:p>
            <a:r>
              <a:rPr lang="de-DE" sz="6000" dirty="0"/>
              <a:t>&amp; schläft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8271501" y="1997839"/>
            <a:ext cx="35890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trommelt mit Händen auf Tisch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188388" y="6485393"/>
            <a:ext cx="294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 Folie II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F82D53-8628-4C0A-A8E0-B476A861FDCC}"/>
              </a:ext>
            </a:extLst>
          </p:cNvPr>
          <p:cNvSpPr txBox="1"/>
          <p:nvPr/>
        </p:nvSpPr>
        <p:spPr>
          <a:xfrm>
            <a:off x="4383081" y="1997839"/>
            <a:ext cx="35890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kritzelt auf einem Blatt herum</a:t>
            </a:r>
          </a:p>
        </p:txBody>
      </p:sp>
    </p:spTree>
    <p:extLst>
      <p:ext uri="{BB962C8B-B14F-4D97-AF65-F5344CB8AC3E}">
        <p14:creationId xmlns:p14="http://schemas.microsoft.com/office/powerpoint/2010/main" val="358085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95581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243054" y="1997839"/>
            <a:ext cx="38406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holt Handy heraus &amp; schaut darauf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8034291" y="1767006"/>
            <a:ext cx="39126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schwatzt laut mit Mitschüler:in am Ende des Tisches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197266" y="6485393"/>
            <a:ext cx="293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III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F82D53-8628-4C0A-A8E0-B476A861FDCC}"/>
              </a:ext>
            </a:extLst>
          </p:cNvPr>
          <p:cNvSpPr txBox="1"/>
          <p:nvPr/>
        </p:nvSpPr>
        <p:spPr>
          <a:xfrm>
            <a:off x="4264476" y="1997839"/>
            <a:ext cx="35890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klickert nervös mit Kugel-schreiber</a:t>
            </a:r>
          </a:p>
        </p:txBody>
      </p:sp>
    </p:spTree>
    <p:extLst>
      <p:ext uri="{BB962C8B-B14F-4D97-AF65-F5344CB8AC3E}">
        <p14:creationId xmlns:p14="http://schemas.microsoft.com/office/powerpoint/2010/main" val="42740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126</Words>
  <Application>Microsoft Office PowerPoint</Application>
  <PresentationFormat>Breitbild</PresentationFormat>
  <Paragraphs>34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59</cp:revision>
  <dcterms:created xsi:type="dcterms:W3CDTF">2020-02-12T13:06:19Z</dcterms:created>
  <dcterms:modified xsi:type="dcterms:W3CDTF">2021-05-17T13:46:57Z</dcterms:modified>
</cp:coreProperties>
</file>