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21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DD77-7579-4430-A547-8E6CDE42DA88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BE23-A95A-47FB-96F7-D6F7012D3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98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DD77-7579-4430-A547-8E6CDE42DA88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BE23-A95A-47FB-96F7-D6F7012D3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20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DD77-7579-4430-A547-8E6CDE42DA88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BE23-A95A-47FB-96F7-D6F7012D3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2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DD77-7579-4430-A547-8E6CDE42DA88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BE23-A95A-47FB-96F7-D6F7012D3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34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DD77-7579-4430-A547-8E6CDE42DA88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BE23-A95A-47FB-96F7-D6F7012D3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15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DD77-7579-4430-A547-8E6CDE42DA88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BE23-A95A-47FB-96F7-D6F7012D3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84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DD77-7579-4430-A547-8E6CDE42DA88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BE23-A95A-47FB-96F7-D6F7012D3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03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DD77-7579-4430-A547-8E6CDE42DA88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BE23-A95A-47FB-96F7-D6F7012D3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61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DD77-7579-4430-A547-8E6CDE42DA88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BE23-A95A-47FB-96F7-D6F7012D3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18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DD77-7579-4430-A547-8E6CDE42DA88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BE23-A95A-47FB-96F7-D6F7012D3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1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0DD77-7579-4430-A547-8E6CDE42DA88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CBE23-A95A-47FB-96F7-D6F7012D3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22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0DD77-7579-4430-A547-8E6CDE42DA88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CBE23-A95A-47FB-96F7-D6F7012D34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65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164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A4-Papier (210 x 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Kachel, Gregor</dc:creator>
  <cp:lastModifiedBy>Kachel, Gregor</cp:lastModifiedBy>
  <cp:revision>2</cp:revision>
  <dcterms:created xsi:type="dcterms:W3CDTF">2019-12-09T07:35:30Z</dcterms:created>
  <dcterms:modified xsi:type="dcterms:W3CDTF">2021-01-22T10:14:31Z</dcterms:modified>
</cp:coreProperties>
</file>