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881" r:id="rId2"/>
  </p:sldMasterIdLst>
  <p:notesMasterIdLst>
    <p:notesMasterId r:id="rId4"/>
  </p:notesMasterIdLst>
  <p:handoutMasterIdLst>
    <p:handoutMasterId r:id="rId5"/>
  </p:handoutMasterIdLst>
  <p:sldIdLst>
    <p:sldId id="288" r:id="rId3"/>
  </p:sldIdLst>
  <p:sldSz cx="9144000" cy="5143500" type="screen16x9"/>
  <p:notesSz cx="6858000" cy="9144000"/>
  <p:defaultTextStyle>
    <a:defPPr>
      <a:defRPr lang="de-DE"/>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A31"/>
    <a:srgbClr val="FF5451"/>
    <a:srgbClr val="B2B2B2"/>
    <a:srgbClr val="C9C9C9"/>
    <a:srgbClr val="969696"/>
    <a:srgbClr val="4D4D4D"/>
    <a:srgbClr val="242424"/>
    <a:srgbClr val="79B2D4"/>
    <a:srgbClr val="91B7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6" autoAdjust="0"/>
    <p:restoredTop sz="86674" autoAdjust="0"/>
  </p:normalViewPr>
  <p:slideViewPr>
    <p:cSldViewPr snapToGrid="0" snapToObjects="1" showGuides="1">
      <p:cViewPr varScale="1">
        <p:scale>
          <a:sx n="114" d="100"/>
          <a:sy n="114" d="100"/>
        </p:scale>
        <p:origin x="643" y="67"/>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2D1D50A-91A0-4313-AF41-8FA8C1A6F672}" type="datetimeFigureOut">
              <a:rPr lang="de-DE" altLang="de-DE">
                <a:latin typeface="Arial" panose="020B0604020202020204" pitchFamily="34" charset="0"/>
                <a:cs typeface="Arial" panose="020B0604020202020204" pitchFamily="34" charset="0"/>
              </a:rPr>
              <a:pPr>
                <a:defRPr/>
              </a:pPr>
              <a:t>15.09.2020</a:t>
            </a:fld>
            <a:endParaRPr lang="de-DE" altLang="de-DE" dirty="0">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835DF71-E1E2-47C3-B9FA-47C07B346B8B}" type="slidenum">
              <a:rPr lang="de-DE" altLang="de-DE">
                <a:latin typeface="Arial" panose="020B0604020202020204" pitchFamily="34" charset="0"/>
                <a:cs typeface="Arial" panose="020B0604020202020204" pitchFamily="34" charset="0"/>
              </a:rPr>
              <a:pPr>
                <a:defRPr/>
              </a:pPr>
              <a:t>‹Nr.›</a:t>
            </a:fld>
            <a:endParaRPr lang="de-DE" alt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67005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ea typeface="+mn-ea"/>
                <a:cs typeface="Arial" panose="020B0604020202020204" pitchFamily="34" charset="0"/>
              </a:defRPr>
            </a:lvl1pPr>
          </a:lstStyle>
          <a:p>
            <a:pPr>
              <a:defRPr/>
            </a:pPr>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cs typeface="Arial" panose="020B0604020202020204" pitchFamily="34" charset="0"/>
              </a:defRPr>
            </a:lvl1pPr>
          </a:lstStyle>
          <a:p>
            <a:pPr>
              <a:defRPr/>
            </a:pPr>
            <a:fld id="{91E3895C-9893-433E-BD86-ABF19E357674}" type="datetimeFigureOut">
              <a:rPr lang="de-DE" altLang="de-DE" smtClean="0"/>
              <a:pPr>
                <a:defRPr/>
              </a:pPr>
              <a:t>15.09.2020</a:t>
            </a:fld>
            <a:endParaRPr lang="de-DE" alt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dirty="0"/>
              <a:t>Mastertextformat bearbeiten</a:t>
            </a:r>
          </a:p>
          <a:p>
            <a:pPr lvl="1"/>
            <a:r>
              <a:rPr lang="de-DE" altLang="de-DE" noProof="0" dirty="0"/>
              <a:t>Zweite Ebene</a:t>
            </a:r>
          </a:p>
          <a:p>
            <a:pPr lvl="2"/>
            <a:r>
              <a:rPr lang="de-DE" altLang="de-DE" noProof="0" dirty="0"/>
              <a:t>Dritte Ebene</a:t>
            </a:r>
          </a:p>
          <a:p>
            <a:pPr lvl="3"/>
            <a:r>
              <a:rPr lang="de-DE" altLang="de-DE" noProof="0" dirty="0"/>
              <a:t>Vierte Ebene</a:t>
            </a:r>
          </a:p>
          <a:p>
            <a:pPr lvl="4"/>
            <a:r>
              <a:rPr lang="de-DE" altLang="de-DE" noProof="0"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ea typeface="+mn-ea"/>
                <a:cs typeface="Arial" panose="020B0604020202020204" pitchFamily="34" charset="0"/>
              </a:defRPr>
            </a:lvl1pPr>
          </a:lstStyle>
          <a:p>
            <a:pPr>
              <a:defRPr/>
            </a:pPr>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cs typeface="Arial" panose="020B0604020202020204" pitchFamily="34" charset="0"/>
              </a:defRPr>
            </a:lvl1pPr>
          </a:lstStyle>
          <a:p>
            <a:pPr>
              <a:defRPr/>
            </a:pPr>
            <a:fld id="{FF73AAAE-5F9A-4204-AFEA-00ECD2D60F92}" type="slidenum">
              <a:rPr lang="de-DE" altLang="de-DE" smtClean="0"/>
              <a:pPr>
                <a:defRPr/>
              </a:pPr>
              <a:t>‹Nr.›</a:t>
            </a:fld>
            <a:endParaRPr lang="de-DE" altLang="de-DE" dirty="0"/>
          </a:p>
        </p:txBody>
      </p:sp>
    </p:spTree>
    <p:extLst>
      <p:ext uri="{BB962C8B-B14F-4D97-AF65-F5344CB8AC3E}">
        <p14:creationId xmlns:p14="http://schemas.microsoft.com/office/powerpoint/2010/main" val="71754161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457200" algn="l" defTabSz="457200"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Arial" panose="020B0604020202020204" pitchFamily="34" charset="0"/>
      </a:defRPr>
    </a:lvl2pPr>
    <a:lvl3pPr marL="914400" algn="l" defTabSz="457200"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Arial" panose="020B0604020202020204" pitchFamily="34" charset="0"/>
      </a:defRPr>
    </a:lvl3pPr>
    <a:lvl4pPr marL="1371600" algn="l" defTabSz="457200"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Arial" panose="020B0604020202020204" pitchFamily="34" charset="0"/>
      </a:defRPr>
    </a:lvl4pPr>
    <a:lvl5pPr marL="1828800" algn="l" defTabSz="457200"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FF73AAAE-5F9A-4204-AFEA-00ECD2D60F92}" type="slidenum">
              <a:rPr lang="de-DE" altLang="de-DE" smtClean="0"/>
              <a:pPr>
                <a:defRPr/>
              </a:pPr>
              <a:t>1</a:t>
            </a:fld>
            <a:endParaRPr lang="de-DE" altLang="de-DE" dirty="0"/>
          </a:p>
        </p:txBody>
      </p:sp>
    </p:spTree>
    <p:extLst>
      <p:ext uri="{BB962C8B-B14F-4D97-AF65-F5344CB8AC3E}">
        <p14:creationId xmlns:p14="http://schemas.microsoft.com/office/powerpoint/2010/main" val="1992626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6" name="Bild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9002" y="0"/>
            <a:ext cx="3524250" cy="515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95687" y="2078847"/>
            <a:ext cx="8092705" cy="1487313"/>
          </a:xfrm>
        </p:spPr>
        <p:txBody>
          <a:bodyPr anchor="t"/>
          <a:lstStyle>
            <a:lvl1pPr>
              <a:defRPr sz="2800" b="1">
                <a:solidFill>
                  <a:schemeClr val="tx1"/>
                </a:solidFill>
                <a:latin typeface="Arial"/>
                <a:cs typeface="Arial"/>
              </a:defRPr>
            </a:lvl1pPr>
          </a:lstStyle>
          <a:p>
            <a:r>
              <a:rPr lang="de-DE"/>
              <a:t>Mastertitelformat bearbeiten</a:t>
            </a:r>
            <a:endParaRPr lang="de-DE" dirty="0"/>
          </a:p>
        </p:txBody>
      </p:sp>
      <p:sp>
        <p:nvSpPr>
          <p:cNvPr id="3" name="Untertitel 2"/>
          <p:cNvSpPr>
            <a:spLocks noGrp="1"/>
          </p:cNvSpPr>
          <p:nvPr>
            <p:ph type="subTitle" idx="1"/>
          </p:nvPr>
        </p:nvSpPr>
        <p:spPr>
          <a:xfrm>
            <a:off x="295687" y="1606876"/>
            <a:ext cx="6400800" cy="471971"/>
          </a:xfrm>
        </p:spPr>
        <p:txBody>
          <a:bodyPr anchor="b">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8" name="Bildplatzhalter 7"/>
          <p:cNvSpPr>
            <a:spLocks noGrp="1"/>
          </p:cNvSpPr>
          <p:nvPr>
            <p:ph type="pic" sz="quarter" idx="11"/>
          </p:nvPr>
        </p:nvSpPr>
        <p:spPr>
          <a:xfrm>
            <a:off x="295687" y="4439286"/>
            <a:ext cx="2098597" cy="517525"/>
          </a:xfrm>
        </p:spPr>
        <p:txBody>
          <a:bodyPr>
            <a:noAutofit/>
          </a:bodyPr>
          <a:lstStyle>
            <a:lvl1pPr marL="0" indent="0" algn="l">
              <a:defRPr/>
            </a:lvl1pPr>
          </a:lstStyle>
          <a:p>
            <a:pPr lvl="0"/>
            <a:r>
              <a:rPr lang="de-DE" noProof="0"/>
              <a:t>Bild durch Klicken auf Symbol hinzufügen</a:t>
            </a:r>
            <a:endParaRPr lang="de-DE" noProof="0" dirty="0"/>
          </a:p>
        </p:txBody>
      </p:sp>
      <p:sp>
        <p:nvSpPr>
          <p:cNvPr id="9" name="Bildplatzhalter 7"/>
          <p:cNvSpPr>
            <a:spLocks noGrp="1"/>
          </p:cNvSpPr>
          <p:nvPr>
            <p:ph type="pic" sz="quarter" idx="12"/>
          </p:nvPr>
        </p:nvSpPr>
        <p:spPr>
          <a:xfrm>
            <a:off x="2453698" y="4444369"/>
            <a:ext cx="2184476" cy="517525"/>
          </a:xfrm>
        </p:spPr>
        <p:txBody>
          <a:bodyPr>
            <a:noAutofit/>
          </a:bodyPr>
          <a:lstStyle>
            <a:lvl1pPr marL="0" indent="0" algn="l">
              <a:defRPr/>
            </a:lvl1pPr>
          </a:lstStyle>
          <a:p>
            <a:pPr lvl="0"/>
            <a:r>
              <a:rPr lang="de-DE" noProof="0"/>
              <a:t>Bild durch Klicken auf Symbol hinzufügen</a:t>
            </a:r>
            <a:endParaRPr lang="de-DE" noProof="0" dirty="0"/>
          </a:p>
        </p:txBody>
      </p:sp>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543" y="260598"/>
            <a:ext cx="2924417" cy="946303"/>
          </a:xfrm>
          <a:prstGeom prst="rect">
            <a:avLst/>
          </a:prstGeom>
        </p:spPr>
      </p:pic>
    </p:spTree>
    <p:extLst>
      <p:ext uri="{BB962C8B-B14F-4D97-AF65-F5344CB8AC3E}">
        <p14:creationId xmlns:p14="http://schemas.microsoft.com/office/powerpoint/2010/main" val="226415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Bildunt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304797"/>
            <a:ext cx="8229600" cy="758827"/>
          </a:xfrm>
          <a:prstGeom prst="rect">
            <a:avLst/>
          </a:prstGeom>
        </p:spPr>
        <p:txBody>
          <a:bodyPr anchor="b"/>
          <a:lstStyle>
            <a:lvl1pPr>
              <a:defRPr>
                <a:solidFill>
                  <a:schemeClr val="tx1"/>
                </a:solidFill>
              </a:defRPr>
            </a:lvl1pPr>
          </a:lstStyle>
          <a:p>
            <a:r>
              <a:rPr lang="de-DE"/>
              <a:t>Titelmasterformat durch Klicken bearbeiten</a:t>
            </a:r>
            <a:endParaRPr lang="de-DE" dirty="0"/>
          </a:p>
        </p:txBody>
      </p:sp>
      <p:sp>
        <p:nvSpPr>
          <p:cNvPr id="12" name="Bildplatzhalter 11"/>
          <p:cNvSpPr>
            <a:spLocks noGrp="1"/>
          </p:cNvSpPr>
          <p:nvPr>
            <p:ph type="pic" sz="quarter" idx="16"/>
          </p:nvPr>
        </p:nvSpPr>
        <p:spPr>
          <a:xfrm>
            <a:off x="457200" y="1243691"/>
            <a:ext cx="8229600" cy="3057375"/>
          </a:xfrm>
          <a:prstGeom prst="rect">
            <a:avLst/>
          </a:prstGeom>
        </p:spPr>
        <p:txBody>
          <a:bodyPr rtlCol="0">
            <a:noAutofit/>
          </a:bodyPr>
          <a:lstStyle>
            <a:lvl1pPr>
              <a:defRPr>
                <a:solidFill>
                  <a:srgbClr val="262A31"/>
                </a:solidFill>
              </a:defRPr>
            </a:lvl1pPr>
          </a:lstStyle>
          <a:p>
            <a:pPr lvl="0"/>
            <a:r>
              <a:rPr lang="de-DE" noProof="0" dirty="0"/>
              <a:t>Bild durch Klicken auf Symbol hinzufügen</a:t>
            </a:r>
          </a:p>
        </p:txBody>
      </p:sp>
      <p:sp>
        <p:nvSpPr>
          <p:cNvPr id="14" name="Inhaltsplatzhalter 2"/>
          <p:cNvSpPr>
            <a:spLocks noGrp="1"/>
          </p:cNvSpPr>
          <p:nvPr>
            <p:ph idx="1"/>
          </p:nvPr>
        </p:nvSpPr>
        <p:spPr>
          <a:xfrm>
            <a:off x="457200" y="4368811"/>
            <a:ext cx="8229600" cy="330196"/>
          </a:xfrm>
          <a:prstGeom prst="rect">
            <a:avLst/>
          </a:prstGeom>
        </p:spPr>
        <p:txBody>
          <a:bodyPr>
            <a:normAutofit/>
          </a:bodyPr>
          <a:lstStyle>
            <a:lvl1pPr marL="0" indent="0">
              <a:buClr>
                <a:srgbClr val="D8413E"/>
              </a:buClr>
              <a:buFont typeface="Symbol" charset="2"/>
              <a:buNone/>
              <a:defRPr sz="1000">
                <a:solidFill>
                  <a:schemeClr val="tx1">
                    <a:lumMod val="50000"/>
                    <a:lumOff val="50000"/>
                  </a:schemeClr>
                </a:solidFill>
              </a:defRPr>
            </a:lvl1pPr>
            <a:lvl2pPr marL="628650" indent="-171450">
              <a:buClr>
                <a:srgbClr val="D8413E"/>
              </a:buClr>
              <a:buFont typeface="Symbol" charset="2"/>
              <a:buChar char="-"/>
              <a:defRPr sz="1200"/>
            </a:lvl2pPr>
            <a:lvl3pPr marL="1085850" indent="-171450">
              <a:buClr>
                <a:srgbClr val="D8413E"/>
              </a:buClr>
              <a:buFont typeface="Symbol" charset="2"/>
              <a:buChar char="-"/>
              <a:defRPr sz="1200"/>
            </a:lvl3pPr>
            <a:lvl4pPr marL="1543050" indent="-171450">
              <a:buClr>
                <a:srgbClr val="D8413E"/>
              </a:buClr>
              <a:buFont typeface="Symbol" charset="2"/>
              <a:buChar char="-"/>
              <a:defRPr sz="1200"/>
            </a:lvl4pPr>
            <a:lvl5pPr marL="2000250" indent="-171450">
              <a:buClr>
                <a:srgbClr val="D8413E"/>
              </a:buClr>
              <a:buFont typeface="Symbol" charset="2"/>
              <a:buChar char="-"/>
              <a:defRPr sz="1200"/>
            </a:lvl5pPr>
          </a:lstStyle>
          <a:p>
            <a:pPr lvl="0"/>
            <a:r>
              <a:rPr lang="de-DE"/>
              <a:t>Formatvorlagen des Textmasters bearbeiten</a:t>
            </a:r>
          </a:p>
        </p:txBody>
      </p:sp>
      <p:sp>
        <p:nvSpPr>
          <p:cNvPr id="8"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43582BE0-97CE-412F-80F1-16DC6BED1781}"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54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7" name="Titel 1"/>
          <p:cNvSpPr>
            <a:spLocks noGrp="1"/>
          </p:cNvSpPr>
          <p:nvPr>
            <p:ph type="title"/>
          </p:nvPr>
        </p:nvSpPr>
        <p:spPr>
          <a:xfrm>
            <a:off x="457200" y="304797"/>
            <a:ext cx="8229600" cy="758827"/>
          </a:xfrm>
          <a:prstGeom prst="rect">
            <a:avLst/>
          </a:prstGeom>
        </p:spPr>
        <p:txBody>
          <a:bodyPr anchor="b"/>
          <a:lstStyle>
            <a:lvl1pPr>
              <a:defRPr>
                <a:solidFill>
                  <a:schemeClr val="tx1"/>
                </a:solidFill>
              </a:defRPr>
            </a:lvl1pPr>
          </a:lstStyle>
          <a:p>
            <a:r>
              <a:rPr lang="de-DE"/>
              <a:t>Titelmasterformat durch Klicken bearbeiten</a:t>
            </a:r>
            <a:endParaRPr lang="de-DE" dirty="0"/>
          </a:p>
        </p:txBody>
      </p:sp>
      <p:sp>
        <p:nvSpPr>
          <p:cNvPr id="9" name="Inhaltsplatzhalter 2"/>
          <p:cNvSpPr>
            <a:spLocks noGrp="1"/>
          </p:cNvSpPr>
          <p:nvPr>
            <p:ph idx="1"/>
          </p:nvPr>
        </p:nvSpPr>
        <p:spPr>
          <a:xfrm>
            <a:off x="457200" y="4368811"/>
            <a:ext cx="8229600" cy="330196"/>
          </a:xfrm>
          <a:prstGeom prst="rect">
            <a:avLst/>
          </a:prstGeom>
        </p:spPr>
        <p:txBody>
          <a:bodyPr>
            <a:noAutofit/>
          </a:bodyPr>
          <a:lstStyle>
            <a:lvl1pPr marL="0" indent="0">
              <a:buClr>
                <a:srgbClr val="D8413E"/>
              </a:buClr>
              <a:buFont typeface="Symbol" charset="2"/>
              <a:buNone/>
              <a:defRPr sz="1000">
                <a:solidFill>
                  <a:schemeClr val="tx1">
                    <a:lumMod val="50000"/>
                    <a:lumOff val="50000"/>
                  </a:schemeClr>
                </a:solidFill>
              </a:defRPr>
            </a:lvl1pPr>
            <a:lvl2pPr marL="628650" indent="-171450">
              <a:buClr>
                <a:srgbClr val="D8413E"/>
              </a:buClr>
              <a:buFont typeface="Symbol" charset="2"/>
              <a:buChar char="-"/>
              <a:defRPr sz="1200"/>
            </a:lvl2pPr>
            <a:lvl3pPr marL="1085850" indent="-171450">
              <a:buClr>
                <a:srgbClr val="D8413E"/>
              </a:buClr>
              <a:buFont typeface="Symbol" charset="2"/>
              <a:buChar char="-"/>
              <a:defRPr sz="1200"/>
            </a:lvl3pPr>
            <a:lvl4pPr marL="1543050" indent="-171450">
              <a:buClr>
                <a:srgbClr val="D8413E"/>
              </a:buClr>
              <a:buFont typeface="Symbol" charset="2"/>
              <a:buChar char="-"/>
              <a:defRPr sz="1200"/>
            </a:lvl4pPr>
            <a:lvl5pPr marL="2000250" indent="-171450">
              <a:buClr>
                <a:srgbClr val="D8413E"/>
              </a:buClr>
              <a:buFont typeface="Symbol" charset="2"/>
              <a:buChar char="-"/>
              <a:defRPr sz="1200"/>
            </a:lvl5pPr>
          </a:lstStyle>
          <a:p>
            <a:pPr lvl="0"/>
            <a:r>
              <a:rPr lang="de-DE"/>
              <a:t>Formatvorlagen des Textmasters bearbeiten</a:t>
            </a:r>
          </a:p>
        </p:txBody>
      </p:sp>
      <p:sp>
        <p:nvSpPr>
          <p:cNvPr id="11" name="Tabellenplatzhalter 10"/>
          <p:cNvSpPr>
            <a:spLocks noGrp="1"/>
          </p:cNvSpPr>
          <p:nvPr>
            <p:ph type="tbl" sz="quarter" idx="16"/>
          </p:nvPr>
        </p:nvSpPr>
        <p:spPr>
          <a:xfrm>
            <a:off x="457200" y="1597677"/>
            <a:ext cx="8234363" cy="2692930"/>
          </a:xfrm>
          <a:prstGeom prst="rect">
            <a:avLst/>
          </a:prstGeom>
        </p:spPr>
        <p:txBody>
          <a:bodyPr>
            <a:noAutofit/>
          </a:bodyPr>
          <a:lstStyle/>
          <a:p>
            <a:pPr lvl="0"/>
            <a:r>
              <a:rPr lang="de-DE" noProof="0"/>
              <a:t>Tabelle durch Klicken auf Symbol hinzufügen</a:t>
            </a:r>
          </a:p>
        </p:txBody>
      </p:sp>
      <p:sp>
        <p:nvSpPr>
          <p:cNvPr id="12" name="Textplatzhalter 7"/>
          <p:cNvSpPr>
            <a:spLocks noGrp="1"/>
          </p:cNvSpPr>
          <p:nvPr>
            <p:ph type="body" sz="quarter" idx="13"/>
          </p:nvPr>
        </p:nvSpPr>
        <p:spPr>
          <a:xfrm>
            <a:off x="457200" y="1141828"/>
            <a:ext cx="8229600" cy="361852"/>
          </a:xfrm>
          <a:prstGeom prst="rect">
            <a:avLst/>
          </a:prstGeom>
        </p:spPr>
        <p:txBody>
          <a:bodyPr anchor="b">
            <a:noAutofit/>
          </a:bodyPr>
          <a:lstStyle>
            <a:lvl1pPr>
              <a:defRPr sz="1400" cap="all">
                <a:solidFill>
                  <a:schemeClr val="tx1"/>
                </a:solidFill>
              </a:defRPr>
            </a:lvl1pPr>
          </a:lstStyle>
          <a:p>
            <a:pPr lvl="0"/>
            <a:r>
              <a:rPr lang="de-DE"/>
              <a:t>Formatvorlagen des Textmasters bearbeiten</a:t>
            </a:r>
          </a:p>
        </p:txBody>
      </p:sp>
      <p:sp>
        <p:nvSpPr>
          <p:cNvPr id="10"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A0321171-B06E-4659-9CF5-7D6E520FDC11}"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Diagramm">
    <p:spTree>
      <p:nvGrpSpPr>
        <p:cNvPr id="1" name=""/>
        <p:cNvGrpSpPr/>
        <p:nvPr/>
      </p:nvGrpSpPr>
      <p:grpSpPr>
        <a:xfrm>
          <a:off x="0" y="0"/>
          <a:ext cx="0" cy="0"/>
          <a:chOff x="0" y="0"/>
          <a:chExt cx="0" cy="0"/>
        </a:xfrm>
      </p:grpSpPr>
      <p:sp>
        <p:nvSpPr>
          <p:cNvPr id="2" name="Titel 1"/>
          <p:cNvSpPr>
            <a:spLocks noGrp="1"/>
          </p:cNvSpPr>
          <p:nvPr>
            <p:ph type="title"/>
          </p:nvPr>
        </p:nvSpPr>
        <p:spPr>
          <a:xfrm>
            <a:off x="457200" y="304797"/>
            <a:ext cx="8229600" cy="758827"/>
          </a:xfrm>
          <a:prstGeom prst="rect">
            <a:avLst/>
          </a:prstGeom>
        </p:spPr>
        <p:txBody>
          <a:bodyPr anchor="b"/>
          <a:lstStyle>
            <a:lvl1pPr>
              <a:defRPr>
                <a:solidFill>
                  <a:schemeClr val="tx1"/>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457200" y="4368811"/>
            <a:ext cx="8229600" cy="330196"/>
          </a:xfrm>
          <a:prstGeom prst="rect">
            <a:avLst/>
          </a:prstGeom>
        </p:spPr>
        <p:txBody>
          <a:bodyPr>
            <a:noAutofit/>
          </a:bodyPr>
          <a:lstStyle>
            <a:lvl1pPr marL="0" indent="0">
              <a:buClr>
                <a:srgbClr val="D8413E"/>
              </a:buClr>
              <a:buFont typeface="Symbol" charset="2"/>
              <a:buNone/>
              <a:defRPr sz="1000">
                <a:solidFill>
                  <a:schemeClr val="tx1">
                    <a:lumMod val="50000"/>
                    <a:lumOff val="50000"/>
                  </a:schemeClr>
                </a:solidFill>
              </a:defRPr>
            </a:lvl1pPr>
            <a:lvl2pPr marL="628650" indent="-171450">
              <a:buClr>
                <a:srgbClr val="D8413E"/>
              </a:buClr>
              <a:buFont typeface="Symbol" charset="2"/>
              <a:buChar char="-"/>
              <a:defRPr sz="1200"/>
            </a:lvl2pPr>
            <a:lvl3pPr marL="1085850" indent="-171450">
              <a:buClr>
                <a:srgbClr val="D8413E"/>
              </a:buClr>
              <a:buFont typeface="Symbol" charset="2"/>
              <a:buChar char="-"/>
              <a:defRPr sz="1200"/>
            </a:lvl3pPr>
            <a:lvl4pPr marL="1543050" indent="-171450">
              <a:buClr>
                <a:srgbClr val="D8413E"/>
              </a:buClr>
              <a:buFont typeface="Symbol" charset="2"/>
              <a:buChar char="-"/>
              <a:defRPr sz="1200"/>
            </a:lvl4pPr>
            <a:lvl5pPr marL="2000250" indent="-171450">
              <a:buClr>
                <a:srgbClr val="D8413E"/>
              </a:buClr>
              <a:buFont typeface="Symbol" charset="2"/>
              <a:buChar char="-"/>
              <a:defRPr sz="1200"/>
            </a:lvl5pPr>
          </a:lstStyle>
          <a:p>
            <a:pPr lvl="0"/>
            <a:r>
              <a:rPr lang="de-DE"/>
              <a:t>Formatvorlagen des Textmasters bearbeiten</a:t>
            </a:r>
          </a:p>
        </p:txBody>
      </p:sp>
      <p:sp>
        <p:nvSpPr>
          <p:cNvPr id="8" name="Diagrammplatzhalter 7"/>
          <p:cNvSpPr>
            <a:spLocks noGrp="1"/>
          </p:cNvSpPr>
          <p:nvPr>
            <p:ph type="chart" sz="quarter" idx="16"/>
          </p:nvPr>
        </p:nvSpPr>
        <p:spPr>
          <a:xfrm>
            <a:off x="457200" y="1229028"/>
            <a:ext cx="8229600" cy="3061228"/>
          </a:xfrm>
          <a:prstGeom prst="rect">
            <a:avLst/>
          </a:prstGeom>
        </p:spPr>
        <p:txBody>
          <a:bodyPr rtlCol="0">
            <a:normAutofit/>
          </a:bodyPr>
          <a:lstStyle/>
          <a:p>
            <a:pPr lvl="0"/>
            <a:r>
              <a:rPr lang="de-DE" noProof="0"/>
              <a:t>Diagramm durch Klicken auf Symbol hinzufügen</a:t>
            </a:r>
          </a:p>
        </p:txBody>
      </p:sp>
      <p:cxnSp>
        <p:nvCxnSpPr>
          <p:cNvPr id="16" name="Gerade Verbindung 10"/>
          <p:cNvCxnSpPr/>
          <p:nvPr userDrawn="1"/>
        </p:nvCxnSpPr>
        <p:spPr>
          <a:xfrm>
            <a:off x="457200" y="4713670"/>
            <a:ext cx="8229600" cy="0"/>
          </a:xfrm>
          <a:prstGeom prst="line">
            <a:avLst/>
          </a:prstGeom>
          <a:ln w="3175" cmpd="sng">
            <a:solidFill>
              <a:srgbClr val="D8413E"/>
            </a:solidFill>
          </a:ln>
          <a:effectLst/>
        </p:spPr>
        <p:style>
          <a:lnRef idx="2">
            <a:schemeClr val="accent1"/>
          </a:lnRef>
          <a:fillRef idx="0">
            <a:schemeClr val="accent1"/>
          </a:fillRef>
          <a:effectRef idx="1">
            <a:schemeClr val="accent1"/>
          </a:effectRef>
          <a:fontRef idx="minor">
            <a:schemeClr val="tx1"/>
          </a:fontRef>
        </p:style>
      </p:cxnSp>
      <p:sp>
        <p:nvSpPr>
          <p:cNvPr id="10"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D98C2DD5-50CB-445D-B765-8AD2D4C5531F}"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304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Diagramme">
    <p:spTree>
      <p:nvGrpSpPr>
        <p:cNvPr id="1" name=""/>
        <p:cNvGrpSpPr/>
        <p:nvPr/>
      </p:nvGrpSpPr>
      <p:grpSpPr>
        <a:xfrm>
          <a:off x="0" y="0"/>
          <a:ext cx="0" cy="0"/>
          <a:chOff x="0" y="0"/>
          <a:chExt cx="0" cy="0"/>
        </a:xfrm>
      </p:grpSpPr>
      <p:sp>
        <p:nvSpPr>
          <p:cNvPr id="2" name="Titel 1"/>
          <p:cNvSpPr>
            <a:spLocks noGrp="1"/>
          </p:cNvSpPr>
          <p:nvPr>
            <p:ph type="title"/>
          </p:nvPr>
        </p:nvSpPr>
        <p:spPr>
          <a:xfrm>
            <a:off x="457200" y="304797"/>
            <a:ext cx="8229600" cy="758827"/>
          </a:xfrm>
          <a:prstGeom prst="rect">
            <a:avLst/>
          </a:prstGeom>
        </p:spPr>
        <p:txBody>
          <a:bodyPr anchor="b"/>
          <a:lstStyle>
            <a:lvl1pPr>
              <a:defRPr>
                <a:solidFill>
                  <a:schemeClr val="tx1"/>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457200" y="4368811"/>
            <a:ext cx="3962400" cy="330196"/>
          </a:xfrm>
          <a:prstGeom prst="rect">
            <a:avLst/>
          </a:prstGeom>
        </p:spPr>
        <p:txBody>
          <a:bodyPr>
            <a:noAutofit/>
          </a:bodyPr>
          <a:lstStyle>
            <a:lvl1pPr marL="0" indent="0">
              <a:buClr>
                <a:srgbClr val="D8413E"/>
              </a:buClr>
              <a:buFont typeface="Symbol" charset="2"/>
              <a:buNone/>
              <a:defRPr sz="1000">
                <a:solidFill>
                  <a:schemeClr val="tx1">
                    <a:lumMod val="50000"/>
                    <a:lumOff val="50000"/>
                  </a:schemeClr>
                </a:solidFill>
              </a:defRPr>
            </a:lvl1pPr>
            <a:lvl2pPr marL="628650" indent="-171450">
              <a:buClr>
                <a:srgbClr val="D8413E"/>
              </a:buClr>
              <a:buFont typeface="Symbol" charset="2"/>
              <a:buChar char="-"/>
              <a:defRPr sz="1200"/>
            </a:lvl2pPr>
            <a:lvl3pPr marL="1085850" indent="-171450">
              <a:buClr>
                <a:srgbClr val="D8413E"/>
              </a:buClr>
              <a:buFont typeface="Symbol" charset="2"/>
              <a:buChar char="-"/>
              <a:defRPr sz="1200"/>
            </a:lvl3pPr>
            <a:lvl4pPr marL="1543050" indent="-171450">
              <a:buClr>
                <a:srgbClr val="D8413E"/>
              </a:buClr>
              <a:buFont typeface="Symbol" charset="2"/>
              <a:buChar char="-"/>
              <a:defRPr sz="1200"/>
            </a:lvl4pPr>
            <a:lvl5pPr marL="2000250" indent="-171450">
              <a:buClr>
                <a:srgbClr val="D8413E"/>
              </a:buClr>
              <a:buFont typeface="Symbol" charset="2"/>
              <a:buChar char="-"/>
              <a:defRPr sz="1200"/>
            </a:lvl5pPr>
          </a:lstStyle>
          <a:p>
            <a:pPr lvl="0"/>
            <a:r>
              <a:rPr lang="de-DE"/>
              <a:t>Formatvorlagen des Textmasters bearbeiten</a:t>
            </a:r>
          </a:p>
        </p:txBody>
      </p:sp>
      <p:sp>
        <p:nvSpPr>
          <p:cNvPr id="8" name="Diagrammplatzhalter 7"/>
          <p:cNvSpPr>
            <a:spLocks noGrp="1"/>
          </p:cNvSpPr>
          <p:nvPr>
            <p:ph type="chart" sz="quarter" idx="16"/>
          </p:nvPr>
        </p:nvSpPr>
        <p:spPr>
          <a:xfrm>
            <a:off x="457200" y="1181092"/>
            <a:ext cx="3962400" cy="3086108"/>
          </a:xfrm>
          <a:prstGeom prst="rect">
            <a:avLst/>
          </a:prstGeom>
        </p:spPr>
        <p:txBody>
          <a:bodyPr rtlCol="0">
            <a:normAutofit/>
          </a:bodyPr>
          <a:lstStyle/>
          <a:p>
            <a:pPr lvl="0"/>
            <a:r>
              <a:rPr lang="de-DE" noProof="0"/>
              <a:t>Diagramm durch Klicken auf Symbol hinzufügen</a:t>
            </a:r>
          </a:p>
        </p:txBody>
      </p:sp>
      <p:sp>
        <p:nvSpPr>
          <p:cNvPr id="13" name="Inhaltsplatzhalter 2"/>
          <p:cNvSpPr>
            <a:spLocks noGrp="1"/>
          </p:cNvSpPr>
          <p:nvPr>
            <p:ph idx="20"/>
          </p:nvPr>
        </p:nvSpPr>
        <p:spPr>
          <a:xfrm>
            <a:off x="4714875" y="4368811"/>
            <a:ext cx="3962400" cy="330196"/>
          </a:xfrm>
          <a:prstGeom prst="rect">
            <a:avLst/>
          </a:prstGeom>
        </p:spPr>
        <p:txBody>
          <a:bodyPr>
            <a:noAutofit/>
          </a:bodyPr>
          <a:lstStyle>
            <a:lvl1pPr marL="0" indent="0">
              <a:buClr>
                <a:srgbClr val="D8413E"/>
              </a:buClr>
              <a:buFont typeface="Symbol" charset="2"/>
              <a:buNone/>
              <a:defRPr sz="1000">
                <a:solidFill>
                  <a:schemeClr val="tx1">
                    <a:lumMod val="50000"/>
                    <a:lumOff val="50000"/>
                  </a:schemeClr>
                </a:solidFill>
              </a:defRPr>
            </a:lvl1pPr>
            <a:lvl2pPr marL="628650" indent="-171450">
              <a:buClr>
                <a:srgbClr val="D8413E"/>
              </a:buClr>
              <a:buFont typeface="Symbol" charset="2"/>
              <a:buChar char="-"/>
              <a:defRPr sz="1200"/>
            </a:lvl2pPr>
            <a:lvl3pPr marL="1085850" indent="-171450">
              <a:buClr>
                <a:srgbClr val="D8413E"/>
              </a:buClr>
              <a:buFont typeface="Symbol" charset="2"/>
              <a:buChar char="-"/>
              <a:defRPr sz="1200"/>
            </a:lvl3pPr>
            <a:lvl4pPr marL="1543050" indent="-171450">
              <a:buClr>
                <a:srgbClr val="D8413E"/>
              </a:buClr>
              <a:buFont typeface="Symbol" charset="2"/>
              <a:buChar char="-"/>
              <a:defRPr sz="1200"/>
            </a:lvl4pPr>
            <a:lvl5pPr marL="2000250" indent="-171450">
              <a:buClr>
                <a:srgbClr val="D8413E"/>
              </a:buClr>
              <a:buFont typeface="Symbol" charset="2"/>
              <a:buChar char="-"/>
              <a:defRPr sz="1200"/>
            </a:lvl5pPr>
          </a:lstStyle>
          <a:p>
            <a:pPr lvl="0"/>
            <a:r>
              <a:rPr lang="de-DE"/>
              <a:t>Formatvorlagen des Textmasters bearbeiten</a:t>
            </a:r>
          </a:p>
        </p:txBody>
      </p:sp>
      <p:sp>
        <p:nvSpPr>
          <p:cNvPr id="14" name="Diagrammplatzhalter 7"/>
          <p:cNvSpPr>
            <a:spLocks noGrp="1"/>
          </p:cNvSpPr>
          <p:nvPr>
            <p:ph type="chart" sz="quarter" idx="21"/>
          </p:nvPr>
        </p:nvSpPr>
        <p:spPr>
          <a:xfrm>
            <a:off x="4714875" y="1181092"/>
            <a:ext cx="3962400" cy="3086108"/>
          </a:xfrm>
          <a:prstGeom prst="rect">
            <a:avLst/>
          </a:prstGeom>
        </p:spPr>
        <p:txBody>
          <a:bodyPr rtlCol="0">
            <a:normAutofit/>
          </a:bodyPr>
          <a:lstStyle>
            <a:lvl1pPr>
              <a:defRPr sz="1200"/>
            </a:lvl1pPr>
          </a:lstStyle>
          <a:p>
            <a:pPr lvl="0"/>
            <a:r>
              <a:rPr lang="de-DE" noProof="0"/>
              <a:t>Diagramm durch Klicken auf Symbol hinzufügen</a:t>
            </a:r>
            <a:endParaRPr lang="de-DE" noProof="0" dirty="0"/>
          </a:p>
        </p:txBody>
      </p:sp>
      <p:sp>
        <p:nvSpPr>
          <p:cNvPr id="10"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64035955-D4DF-4360-912A-517416A0AD74}"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15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mit Text links">
    <p:spTree>
      <p:nvGrpSpPr>
        <p:cNvPr id="1" name=""/>
        <p:cNvGrpSpPr/>
        <p:nvPr/>
      </p:nvGrpSpPr>
      <p:grpSpPr>
        <a:xfrm>
          <a:off x="0" y="0"/>
          <a:ext cx="0" cy="0"/>
          <a:chOff x="0" y="0"/>
          <a:chExt cx="0" cy="0"/>
        </a:xfrm>
      </p:grpSpPr>
      <p:sp>
        <p:nvSpPr>
          <p:cNvPr id="13" name="Titel 1"/>
          <p:cNvSpPr>
            <a:spLocks noGrp="1"/>
          </p:cNvSpPr>
          <p:nvPr>
            <p:ph type="title"/>
          </p:nvPr>
        </p:nvSpPr>
        <p:spPr>
          <a:xfrm>
            <a:off x="457200" y="372533"/>
            <a:ext cx="2692400" cy="999067"/>
          </a:xfrm>
          <a:prstGeom prst="rect">
            <a:avLst/>
          </a:prstGeom>
        </p:spPr>
        <p:txBody>
          <a:bodyPr anchor="b"/>
          <a:lstStyle>
            <a:lvl1pPr algn="l">
              <a:defRPr>
                <a:solidFill>
                  <a:schemeClr val="tx1"/>
                </a:solidFill>
              </a:defRPr>
            </a:lvl1pPr>
          </a:lstStyle>
          <a:p>
            <a:r>
              <a:rPr lang="de-DE"/>
              <a:t>Titelmasterformat durch Klicken bearbeiten</a:t>
            </a:r>
            <a:endParaRPr lang="de-DE" dirty="0"/>
          </a:p>
        </p:txBody>
      </p:sp>
      <p:sp>
        <p:nvSpPr>
          <p:cNvPr id="14" name="Inhaltsplatzhalter 2"/>
          <p:cNvSpPr>
            <a:spLocks noGrp="1"/>
          </p:cNvSpPr>
          <p:nvPr>
            <p:ph idx="1"/>
          </p:nvPr>
        </p:nvSpPr>
        <p:spPr>
          <a:xfrm>
            <a:off x="457200" y="1503680"/>
            <a:ext cx="2692400" cy="3195327"/>
          </a:xfrm>
          <a:prstGeom prst="rect">
            <a:avLst/>
          </a:prstGeom>
        </p:spPr>
        <p:txBody>
          <a:bodyPr>
            <a:noAutofit/>
          </a:bodyPr>
          <a:lstStyle>
            <a:lvl1pPr marL="171450" indent="-171450">
              <a:buClr>
                <a:srgbClr val="D8413E"/>
              </a:buClr>
              <a:buFont typeface="Symbol" charset="2"/>
              <a:buChar char="-"/>
              <a:defRPr sz="1800">
                <a:solidFill>
                  <a:schemeClr val="tx1"/>
                </a:solidFill>
              </a:defRPr>
            </a:lvl1pPr>
            <a:lvl2pPr marL="628650" indent="-171450">
              <a:buClr>
                <a:srgbClr val="D8413E"/>
              </a:buClr>
              <a:buFont typeface="Symbol" charset="2"/>
              <a:buChar char="-"/>
              <a:defRPr sz="1600">
                <a:solidFill>
                  <a:schemeClr val="tx1"/>
                </a:solidFill>
              </a:defRPr>
            </a:lvl2pPr>
            <a:lvl3pPr marL="1085850" indent="-171450">
              <a:buClr>
                <a:srgbClr val="D8413E"/>
              </a:buClr>
              <a:buFont typeface="Symbol" charset="2"/>
              <a:buChar char="-"/>
              <a:defRPr sz="1400">
                <a:solidFill>
                  <a:schemeClr val="tx1"/>
                </a:solidFill>
              </a:defRPr>
            </a:lvl3pPr>
            <a:lvl4pPr marL="1543050" indent="-171450">
              <a:buClr>
                <a:srgbClr val="D8413E"/>
              </a:buClr>
              <a:buFont typeface="Symbol" charset="2"/>
              <a:buChar char="-"/>
              <a:defRPr sz="1400">
                <a:solidFill>
                  <a:schemeClr val="tx1"/>
                </a:solidFill>
              </a:defRPr>
            </a:lvl4pPr>
            <a:lvl5pPr marL="2000250" indent="-171450">
              <a:buClr>
                <a:srgbClr val="D8413E"/>
              </a:buClr>
              <a:buFont typeface="Symbol" charset="2"/>
              <a:buChar char="-"/>
              <a:defRPr sz="1400">
                <a:solidFill>
                  <a:schemeClr val="tx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 name="Bildplatzhalter 18"/>
          <p:cNvSpPr>
            <a:spLocks noGrp="1"/>
          </p:cNvSpPr>
          <p:nvPr>
            <p:ph type="pic" sz="quarter" idx="16"/>
          </p:nvPr>
        </p:nvSpPr>
        <p:spPr>
          <a:xfrm>
            <a:off x="3352800" y="762000"/>
            <a:ext cx="5791200" cy="3489344"/>
          </a:xfrm>
          <a:prstGeom prst="rect">
            <a:avLst/>
          </a:prstGeom>
        </p:spPr>
        <p:txBody>
          <a:bodyPr rtlCol="0">
            <a:normAutofit/>
          </a:bodyPr>
          <a:lstStyle/>
          <a:p>
            <a:pPr lvl="0"/>
            <a:r>
              <a:rPr lang="de-DE" noProof="0"/>
              <a:t>Bild durch Klicken auf Symbol hinzufügen</a:t>
            </a:r>
          </a:p>
        </p:txBody>
      </p:sp>
      <p:sp>
        <p:nvSpPr>
          <p:cNvPr id="10" name="Inhaltsplatzhalter 2"/>
          <p:cNvSpPr>
            <a:spLocks noGrp="1"/>
          </p:cNvSpPr>
          <p:nvPr>
            <p:ph idx="19"/>
          </p:nvPr>
        </p:nvSpPr>
        <p:spPr>
          <a:xfrm>
            <a:off x="3352800" y="4368811"/>
            <a:ext cx="5334000" cy="330196"/>
          </a:xfrm>
          <a:prstGeom prst="rect">
            <a:avLst/>
          </a:prstGeom>
        </p:spPr>
        <p:txBody>
          <a:bodyPr lIns="0" rIns="0">
            <a:noAutofit/>
          </a:bodyPr>
          <a:lstStyle>
            <a:lvl1pPr marL="0" indent="0">
              <a:buClr>
                <a:srgbClr val="D8413E"/>
              </a:buClr>
              <a:buFont typeface="Symbol" charset="2"/>
              <a:buNone/>
              <a:defRPr sz="1000">
                <a:solidFill>
                  <a:schemeClr val="tx1">
                    <a:lumMod val="50000"/>
                    <a:lumOff val="50000"/>
                  </a:schemeClr>
                </a:solidFill>
              </a:defRPr>
            </a:lvl1pPr>
            <a:lvl2pPr marL="628650" indent="-171450">
              <a:buClr>
                <a:srgbClr val="D8413E"/>
              </a:buClr>
              <a:buFont typeface="Symbol" charset="2"/>
              <a:buChar char="-"/>
              <a:defRPr sz="1200"/>
            </a:lvl2pPr>
            <a:lvl3pPr marL="1085850" indent="-171450">
              <a:buClr>
                <a:srgbClr val="D8413E"/>
              </a:buClr>
              <a:buFont typeface="Symbol" charset="2"/>
              <a:buChar char="-"/>
              <a:defRPr sz="1200"/>
            </a:lvl3pPr>
            <a:lvl4pPr marL="1543050" indent="-171450">
              <a:buClr>
                <a:srgbClr val="D8413E"/>
              </a:buClr>
              <a:buFont typeface="Symbol" charset="2"/>
              <a:buChar char="-"/>
              <a:defRPr sz="1200"/>
            </a:lvl4pPr>
            <a:lvl5pPr marL="2000250" indent="-171450">
              <a:buClr>
                <a:srgbClr val="D8413E"/>
              </a:buClr>
              <a:buFont typeface="Symbol" charset="2"/>
              <a:buChar char="-"/>
              <a:defRPr sz="1200"/>
            </a:lvl5pPr>
          </a:lstStyle>
          <a:p>
            <a:pPr lvl="0"/>
            <a:r>
              <a:rPr lang="de-DE"/>
              <a:t>Formatvorlagen des Textmasters bearbeiten</a:t>
            </a:r>
          </a:p>
        </p:txBody>
      </p:sp>
      <p:sp>
        <p:nvSpPr>
          <p:cNvPr id="9"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01A9B2D6-5EFE-4937-AE57-083B7F8CA155}"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118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ischenfolie rechts">
    <p:spTree>
      <p:nvGrpSpPr>
        <p:cNvPr id="1" name=""/>
        <p:cNvGrpSpPr/>
        <p:nvPr/>
      </p:nvGrpSpPr>
      <p:grpSpPr>
        <a:xfrm>
          <a:off x="0" y="0"/>
          <a:ext cx="0" cy="0"/>
          <a:chOff x="0" y="0"/>
          <a:chExt cx="0" cy="0"/>
        </a:xfrm>
      </p:grpSpPr>
      <p:sp>
        <p:nvSpPr>
          <p:cNvPr id="14" name="Textplatzhalter 4"/>
          <p:cNvSpPr>
            <a:spLocks noGrp="1"/>
          </p:cNvSpPr>
          <p:nvPr>
            <p:ph type="body" sz="quarter" idx="13"/>
          </p:nvPr>
        </p:nvSpPr>
        <p:spPr bwMode="auto">
          <a:xfrm>
            <a:off x="3501688" y="-5922"/>
            <a:ext cx="5654316" cy="5152775"/>
          </a:xfrm>
          <a:custGeom>
            <a:avLst/>
            <a:gdLst>
              <a:gd name="connsiteX0" fmla="*/ 0 w 2419350"/>
              <a:gd name="connsiteY0" fmla="*/ 5172957 h 5172957"/>
              <a:gd name="connsiteX1" fmla="*/ 604838 w 2419350"/>
              <a:gd name="connsiteY1" fmla="*/ 0 h 5172957"/>
              <a:gd name="connsiteX2" fmla="*/ 1814513 w 2419350"/>
              <a:gd name="connsiteY2" fmla="*/ 0 h 5172957"/>
              <a:gd name="connsiteX3" fmla="*/ 2419350 w 2419350"/>
              <a:gd name="connsiteY3" fmla="*/ 5172957 h 5172957"/>
              <a:gd name="connsiteX4" fmla="*/ 0 w 2419350"/>
              <a:gd name="connsiteY4" fmla="*/ 5172957 h 5172957"/>
              <a:gd name="connsiteX0" fmla="*/ 0 w 2439138"/>
              <a:gd name="connsiteY0" fmla="*/ 5172957 h 5172957"/>
              <a:gd name="connsiteX1" fmla="*/ 604838 w 2439138"/>
              <a:gd name="connsiteY1" fmla="*/ 0 h 5172957"/>
              <a:gd name="connsiteX2" fmla="*/ 2439138 w 2439138"/>
              <a:gd name="connsiteY2" fmla="*/ 6439 h 5172957"/>
              <a:gd name="connsiteX3" fmla="*/ 2419350 w 2439138"/>
              <a:gd name="connsiteY3" fmla="*/ 5172957 h 5172957"/>
              <a:gd name="connsiteX4" fmla="*/ 0 w 2439138"/>
              <a:gd name="connsiteY4" fmla="*/ 5172957 h 5172957"/>
              <a:gd name="connsiteX0" fmla="*/ 3226626 w 5665764"/>
              <a:gd name="connsiteY0" fmla="*/ 5166518 h 5166518"/>
              <a:gd name="connsiteX1" fmla="*/ 0 w 5665764"/>
              <a:gd name="connsiteY1" fmla="*/ 6440 h 5166518"/>
              <a:gd name="connsiteX2" fmla="*/ 5665764 w 5665764"/>
              <a:gd name="connsiteY2" fmla="*/ 0 h 5166518"/>
              <a:gd name="connsiteX3" fmla="*/ 5645976 w 5665764"/>
              <a:gd name="connsiteY3" fmla="*/ 5166518 h 5166518"/>
              <a:gd name="connsiteX4" fmla="*/ 3226626 w 5665764"/>
              <a:gd name="connsiteY4" fmla="*/ 5166518 h 5166518"/>
              <a:gd name="connsiteX0" fmla="*/ 2421696 w 5665764"/>
              <a:gd name="connsiteY0" fmla="*/ 5192275 h 5192275"/>
              <a:gd name="connsiteX1" fmla="*/ 0 w 5665764"/>
              <a:gd name="connsiteY1" fmla="*/ 6440 h 5192275"/>
              <a:gd name="connsiteX2" fmla="*/ 5665764 w 5665764"/>
              <a:gd name="connsiteY2" fmla="*/ 0 h 5192275"/>
              <a:gd name="connsiteX3" fmla="*/ 5645976 w 5665764"/>
              <a:gd name="connsiteY3" fmla="*/ 5166518 h 5192275"/>
              <a:gd name="connsiteX4" fmla="*/ 2421696 w 5665764"/>
              <a:gd name="connsiteY4" fmla="*/ 5192275 h 5192275"/>
              <a:gd name="connsiteX0" fmla="*/ 2421696 w 5665764"/>
              <a:gd name="connsiteY0" fmla="*/ 5183177 h 5183177"/>
              <a:gd name="connsiteX1" fmla="*/ 0 w 5665764"/>
              <a:gd name="connsiteY1" fmla="*/ 6440 h 5183177"/>
              <a:gd name="connsiteX2" fmla="*/ 5665764 w 5665764"/>
              <a:gd name="connsiteY2" fmla="*/ 0 h 5183177"/>
              <a:gd name="connsiteX3" fmla="*/ 5645976 w 5665764"/>
              <a:gd name="connsiteY3" fmla="*/ 5166518 h 5183177"/>
              <a:gd name="connsiteX4" fmla="*/ 2421696 w 5665764"/>
              <a:gd name="connsiteY4" fmla="*/ 5183177 h 5183177"/>
              <a:gd name="connsiteX0" fmla="*/ 2421696 w 5665764"/>
              <a:gd name="connsiteY0" fmla="*/ 5174079 h 5174079"/>
              <a:gd name="connsiteX1" fmla="*/ 0 w 5665764"/>
              <a:gd name="connsiteY1" fmla="*/ 6440 h 5174079"/>
              <a:gd name="connsiteX2" fmla="*/ 5665764 w 5665764"/>
              <a:gd name="connsiteY2" fmla="*/ 0 h 5174079"/>
              <a:gd name="connsiteX3" fmla="*/ 5645976 w 5665764"/>
              <a:gd name="connsiteY3" fmla="*/ 5166518 h 5174079"/>
              <a:gd name="connsiteX4" fmla="*/ 2421696 w 5665764"/>
              <a:gd name="connsiteY4" fmla="*/ 5174079 h 5174079"/>
              <a:gd name="connsiteX0" fmla="*/ 2417147 w 5665764"/>
              <a:gd name="connsiteY0" fmla="*/ 5169530 h 5169530"/>
              <a:gd name="connsiteX1" fmla="*/ 0 w 5665764"/>
              <a:gd name="connsiteY1" fmla="*/ 6440 h 5169530"/>
              <a:gd name="connsiteX2" fmla="*/ 5665764 w 5665764"/>
              <a:gd name="connsiteY2" fmla="*/ 0 h 5169530"/>
              <a:gd name="connsiteX3" fmla="*/ 5645976 w 5665764"/>
              <a:gd name="connsiteY3" fmla="*/ 5166518 h 5169530"/>
              <a:gd name="connsiteX4" fmla="*/ 2417147 w 5665764"/>
              <a:gd name="connsiteY4" fmla="*/ 5169530 h 5169530"/>
              <a:gd name="connsiteX0" fmla="*/ 2417147 w 5652116"/>
              <a:gd name="connsiteY0" fmla="*/ 5164981 h 5164981"/>
              <a:gd name="connsiteX1" fmla="*/ 0 w 5652116"/>
              <a:gd name="connsiteY1" fmla="*/ 1891 h 5164981"/>
              <a:gd name="connsiteX2" fmla="*/ 5652116 w 5652116"/>
              <a:gd name="connsiteY2" fmla="*/ 0 h 5164981"/>
              <a:gd name="connsiteX3" fmla="*/ 5645976 w 5652116"/>
              <a:gd name="connsiteY3" fmla="*/ 5161969 h 5164981"/>
              <a:gd name="connsiteX4" fmla="*/ 2417147 w 5652116"/>
              <a:gd name="connsiteY4" fmla="*/ 5164981 h 5164981"/>
              <a:gd name="connsiteX0" fmla="*/ 2417147 w 5646219"/>
              <a:gd name="connsiteY0" fmla="*/ 5163090 h 5163090"/>
              <a:gd name="connsiteX1" fmla="*/ 0 w 5646219"/>
              <a:gd name="connsiteY1" fmla="*/ 0 h 5163090"/>
              <a:gd name="connsiteX2" fmla="*/ 5638468 w 5646219"/>
              <a:gd name="connsiteY2" fmla="*/ 11757 h 5163090"/>
              <a:gd name="connsiteX3" fmla="*/ 5645976 w 5646219"/>
              <a:gd name="connsiteY3" fmla="*/ 5160078 h 5163090"/>
              <a:gd name="connsiteX4" fmla="*/ 2417147 w 5646219"/>
              <a:gd name="connsiteY4" fmla="*/ 5163090 h 5163090"/>
              <a:gd name="connsiteX0" fmla="*/ 2417147 w 5646219"/>
              <a:gd name="connsiteY0" fmla="*/ 5164981 h 5164981"/>
              <a:gd name="connsiteX1" fmla="*/ 0 w 5646219"/>
              <a:gd name="connsiteY1" fmla="*/ 1891 h 5164981"/>
              <a:gd name="connsiteX2" fmla="*/ 5638468 w 5646219"/>
              <a:gd name="connsiteY2" fmla="*/ 0 h 5164981"/>
              <a:gd name="connsiteX3" fmla="*/ 5645976 w 5646219"/>
              <a:gd name="connsiteY3" fmla="*/ 5161969 h 5164981"/>
              <a:gd name="connsiteX4" fmla="*/ 2417147 w 5646219"/>
              <a:gd name="connsiteY4" fmla="*/ 5164981 h 5164981"/>
              <a:gd name="connsiteX0" fmla="*/ 2417147 w 5641803"/>
              <a:gd name="connsiteY0" fmla="*/ 5164981 h 5164981"/>
              <a:gd name="connsiteX1" fmla="*/ 0 w 5641803"/>
              <a:gd name="connsiteY1" fmla="*/ 1891 h 5164981"/>
              <a:gd name="connsiteX2" fmla="*/ 5638468 w 5641803"/>
              <a:gd name="connsiteY2" fmla="*/ 0 h 5164981"/>
              <a:gd name="connsiteX3" fmla="*/ 5641426 w 5641803"/>
              <a:gd name="connsiteY3" fmla="*/ 5161969 h 5164981"/>
              <a:gd name="connsiteX4" fmla="*/ 2417147 w 5641803"/>
              <a:gd name="connsiteY4" fmla="*/ 5164981 h 5164981"/>
              <a:gd name="connsiteX0" fmla="*/ 2417147 w 5643017"/>
              <a:gd name="connsiteY0" fmla="*/ 5174079 h 5174079"/>
              <a:gd name="connsiteX1" fmla="*/ 0 w 5643017"/>
              <a:gd name="connsiteY1" fmla="*/ 10989 h 5174079"/>
              <a:gd name="connsiteX2" fmla="*/ 5643017 w 5643017"/>
              <a:gd name="connsiteY2" fmla="*/ 0 h 5174079"/>
              <a:gd name="connsiteX3" fmla="*/ 5641426 w 5643017"/>
              <a:gd name="connsiteY3" fmla="*/ 5171067 h 5174079"/>
              <a:gd name="connsiteX4" fmla="*/ 2417147 w 5643017"/>
              <a:gd name="connsiteY4" fmla="*/ 5174079 h 5174079"/>
              <a:gd name="connsiteX0" fmla="*/ 2417147 w 5643017"/>
              <a:gd name="connsiteY0" fmla="*/ 5174079 h 5174079"/>
              <a:gd name="connsiteX1" fmla="*/ 0 w 5643017"/>
              <a:gd name="connsiteY1" fmla="*/ 4609 h 5174079"/>
              <a:gd name="connsiteX2" fmla="*/ 5643017 w 5643017"/>
              <a:gd name="connsiteY2" fmla="*/ 0 h 5174079"/>
              <a:gd name="connsiteX3" fmla="*/ 5641426 w 5643017"/>
              <a:gd name="connsiteY3" fmla="*/ 5171067 h 5174079"/>
              <a:gd name="connsiteX4" fmla="*/ 2417147 w 5643017"/>
              <a:gd name="connsiteY4" fmla="*/ 5174079 h 5174079"/>
              <a:gd name="connsiteX0" fmla="*/ 2417147 w 5654316"/>
              <a:gd name="connsiteY0" fmla="*/ 5174079 h 5177448"/>
              <a:gd name="connsiteX1" fmla="*/ 0 w 5654316"/>
              <a:gd name="connsiteY1" fmla="*/ 4609 h 5177448"/>
              <a:gd name="connsiteX2" fmla="*/ 5643017 w 5654316"/>
              <a:gd name="connsiteY2" fmla="*/ 0 h 5177448"/>
              <a:gd name="connsiteX3" fmla="*/ 5654126 w 5654316"/>
              <a:gd name="connsiteY3" fmla="*/ 5177448 h 5177448"/>
              <a:gd name="connsiteX4" fmla="*/ 2417147 w 5654316"/>
              <a:gd name="connsiteY4" fmla="*/ 5174079 h 517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4316" h="5177448">
                <a:moveTo>
                  <a:pt x="2417147" y="5174079"/>
                </a:moveTo>
                <a:lnTo>
                  <a:pt x="0" y="4609"/>
                </a:lnTo>
                <a:lnTo>
                  <a:pt x="5643017" y="0"/>
                </a:lnTo>
                <a:cubicBezTo>
                  <a:pt x="5640970" y="1720656"/>
                  <a:pt x="5656173" y="3456792"/>
                  <a:pt x="5654126" y="5177448"/>
                </a:cubicBezTo>
                <a:lnTo>
                  <a:pt x="2417147" y="5174079"/>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4pPr>
              <a:defRPr>
                <a:ln>
                  <a:solidFill>
                    <a:schemeClr val="accent1"/>
                  </a:solidFill>
                </a:ln>
                <a:solidFill>
                  <a:schemeClr val="accent1"/>
                </a:solidFill>
              </a:defRPr>
            </a:lvl4pPr>
          </a:lstStyle>
          <a:p>
            <a:pPr lvl="0"/>
            <a:r>
              <a:rPr lang="de-DE"/>
              <a:t>Mastertextformat bearbeiten</a:t>
            </a:r>
          </a:p>
          <a:p>
            <a:pPr lvl="1"/>
            <a:r>
              <a:rPr lang="de-DE"/>
              <a:t>Zweite Ebene</a:t>
            </a:r>
          </a:p>
        </p:txBody>
      </p:sp>
      <p:sp>
        <p:nvSpPr>
          <p:cNvPr id="5" name="Textplatzhalter 4"/>
          <p:cNvSpPr>
            <a:spLocks noGrp="1"/>
          </p:cNvSpPr>
          <p:nvPr>
            <p:ph type="body" sz="quarter" idx="11"/>
          </p:nvPr>
        </p:nvSpPr>
        <p:spPr bwMode="auto">
          <a:xfrm>
            <a:off x="4429719" y="-4153"/>
            <a:ext cx="4711557" cy="5154092"/>
          </a:xfrm>
          <a:custGeom>
            <a:avLst/>
            <a:gdLst>
              <a:gd name="connsiteX0" fmla="*/ 0 w 1466850"/>
              <a:gd name="connsiteY0" fmla="*/ 1608226 h 1608226"/>
              <a:gd name="connsiteX1" fmla="*/ 366713 w 1466850"/>
              <a:gd name="connsiteY1" fmla="*/ 0 h 1608226"/>
              <a:gd name="connsiteX2" fmla="*/ 1466850 w 1466850"/>
              <a:gd name="connsiteY2" fmla="*/ 0 h 1608226"/>
              <a:gd name="connsiteX3" fmla="*/ 1100138 w 1466850"/>
              <a:gd name="connsiteY3" fmla="*/ 1608226 h 1608226"/>
              <a:gd name="connsiteX4" fmla="*/ 0 w 1466850"/>
              <a:gd name="connsiteY4" fmla="*/ 1608226 h 1608226"/>
              <a:gd name="connsiteX0" fmla="*/ 0 w 2304312"/>
              <a:gd name="connsiteY0" fmla="*/ 1608226 h 1614665"/>
              <a:gd name="connsiteX1" fmla="*/ 366713 w 2304312"/>
              <a:gd name="connsiteY1" fmla="*/ 0 h 1614665"/>
              <a:gd name="connsiteX2" fmla="*/ 1466850 w 2304312"/>
              <a:gd name="connsiteY2" fmla="*/ 0 h 1614665"/>
              <a:gd name="connsiteX3" fmla="*/ 2304312 w 2304312"/>
              <a:gd name="connsiteY3" fmla="*/ 1614665 h 1614665"/>
              <a:gd name="connsiteX4" fmla="*/ 0 w 2304312"/>
              <a:gd name="connsiteY4" fmla="*/ 1608226 h 1614665"/>
              <a:gd name="connsiteX0" fmla="*/ 0 w 4725205"/>
              <a:gd name="connsiteY0" fmla="*/ 5162795 h 5169234"/>
              <a:gd name="connsiteX1" fmla="*/ 366713 w 4725205"/>
              <a:gd name="connsiteY1" fmla="*/ 3554569 h 5169234"/>
              <a:gd name="connsiteX2" fmla="*/ 4725205 w 4725205"/>
              <a:gd name="connsiteY2" fmla="*/ 0 h 5169234"/>
              <a:gd name="connsiteX3" fmla="*/ 2304312 w 4725205"/>
              <a:gd name="connsiteY3" fmla="*/ 5169234 h 5169234"/>
              <a:gd name="connsiteX4" fmla="*/ 0 w 4725205"/>
              <a:gd name="connsiteY4" fmla="*/ 5162795 h 5169234"/>
              <a:gd name="connsiteX0" fmla="*/ 0 w 4725205"/>
              <a:gd name="connsiteY0" fmla="*/ 5162795 h 5169234"/>
              <a:gd name="connsiteX1" fmla="*/ 2369378 w 4725205"/>
              <a:gd name="connsiteY1" fmla="*/ 19319 h 5169234"/>
              <a:gd name="connsiteX2" fmla="*/ 4725205 w 4725205"/>
              <a:gd name="connsiteY2" fmla="*/ 0 h 5169234"/>
              <a:gd name="connsiteX3" fmla="*/ 2304312 w 4725205"/>
              <a:gd name="connsiteY3" fmla="*/ 5169234 h 5169234"/>
              <a:gd name="connsiteX4" fmla="*/ 0 w 4725205"/>
              <a:gd name="connsiteY4" fmla="*/ 5162795 h 5169234"/>
              <a:gd name="connsiteX0" fmla="*/ 0 w 4725205"/>
              <a:gd name="connsiteY0" fmla="*/ 5162795 h 5169234"/>
              <a:gd name="connsiteX1" fmla="*/ 2382257 w 4725205"/>
              <a:gd name="connsiteY1" fmla="*/ 1 h 5169234"/>
              <a:gd name="connsiteX2" fmla="*/ 4725205 w 4725205"/>
              <a:gd name="connsiteY2" fmla="*/ 0 h 5169234"/>
              <a:gd name="connsiteX3" fmla="*/ 2304312 w 4725205"/>
              <a:gd name="connsiteY3" fmla="*/ 5169234 h 5169234"/>
              <a:gd name="connsiteX4" fmla="*/ 0 w 4725205"/>
              <a:gd name="connsiteY4" fmla="*/ 5162795 h 5169234"/>
              <a:gd name="connsiteX0" fmla="*/ 0 w 4720656"/>
              <a:gd name="connsiteY0" fmla="*/ 5176443 h 5176443"/>
              <a:gd name="connsiteX1" fmla="*/ 2377708 w 4720656"/>
              <a:gd name="connsiteY1" fmla="*/ 1 h 5176443"/>
              <a:gd name="connsiteX2" fmla="*/ 4720656 w 4720656"/>
              <a:gd name="connsiteY2" fmla="*/ 0 h 5176443"/>
              <a:gd name="connsiteX3" fmla="*/ 2299763 w 4720656"/>
              <a:gd name="connsiteY3" fmla="*/ 5169234 h 5176443"/>
              <a:gd name="connsiteX4" fmla="*/ 0 w 4720656"/>
              <a:gd name="connsiteY4" fmla="*/ 5176443 h 5176443"/>
              <a:gd name="connsiteX0" fmla="*/ 0 w 4720656"/>
              <a:gd name="connsiteY0" fmla="*/ 5176443 h 5176443"/>
              <a:gd name="connsiteX1" fmla="*/ 2377708 w 4720656"/>
              <a:gd name="connsiteY1" fmla="*/ 1 h 5176443"/>
              <a:gd name="connsiteX2" fmla="*/ 4720656 w 4720656"/>
              <a:gd name="connsiteY2" fmla="*/ 0 h 5176443"/>
              <a:gd name="connsiteX3" fmla="*/ 2299763 w 4720656"/>
              <a:gd name="connsiteY3" fmla="*/ 5169234 h 5176443"/>
              <a:gd name="connsiteX4" fmla="*/ 0 w 4720656"/>
              <a:gd name="connsiteY4" fmla="*/ 5176443 h 5176443"/>
              <a:gd name="connsiteX0" fmla="*/ 0 w 4711557"/>
              <a:gd name="connsiteY0" fmla="*/ 5167345 h 5169234"/>
              <a:gd name="connsiteX1" fmla="*/ 2368609 w 4711557"/>
              <a:gd name="connsiteY1" fmla="*/ 1 h 5169234"/>
              <a:gd name="connsiteX2" fmla="*/ 4711557 w 4711557"/>
              <a:gd name="connsiteY2" fmla="*/ 0 h 5169234"/>
              <a:gd name="connsiteX3" fmla="*/ 2290664 w 4711557"/>
              <a:gd name="connsiteY3" fmla="*/ 5169234 h 5169234"/>
              <a:gd name="connsiteX4" fmla="*/ 0 w 4711557"/>
              <a:gd name="connsiteY4" fmla="*/ 5167345 h 51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1557" h="5169234">
                <a:moveTo>
                  <a:pt x="0" y="5167345"/>
                </a:moveTo>
                <a:lnTo>
                  <a:pt x="2368609" y="1"/>
                </a:lnTo>
                <a:lnTo>
                  <a:pt x="4711557" y="0"/>
                </a:lnTo>
                <a:lnTo>
                  <a:pt x="2290664" y="5169234"/>
                </a:lnTo>
                <a:lnTo>
                  <a:pt x="0" y="5167345"/>
                </a:lnTo>
                <a:close/>
              </a:path>
            </a:pathLst>
          </a:custGeom>
          <a:solidFill>
            <a:srgbClr val="FF5451">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4pPr>
              <a:defRPr>
                <a:ln>
                  <a:solidFill>
                    <a:srgbClr val="FF5451"/>
                  </a:solidFill>
                </a:ln>
                <a:solidFill>
                  <a:srgbClr val="FF5451"/>
                </a:solidFill>
              </a:defRPr>
            </a:lvl4pPr>
          </a:lstStyle>
          <a:p>
            <a:pPr lvl="0"/>
            <a:r>
              <a:rPr lang="de-DE"/>
              <a:t>Mastertextformat bearbeiten</a:t>
            </a:r>
          </a:p>
          <a:p>
            <a:pPr lvl="1"/>
            <a:r>
              <a:rPr lang="de-DE"/>
              <a:t>Zweite Ebene</a:t>
            </a:r>
          </a:p>
        </p:txBody>
      </p:sp>
      <p:sp>
        <p:nvSpPr>
          <p:cNvPr id="3" name="Textplatzhalter 2"/>
          <p:cNvSpPr>
            <a:spLocks noGrp="1"/>
          </p:cNvSpPr>
          <p:nvPr>
            <p:ph type="body" idx="1"/>
          </p:nvPr>
        </p:nvSpPr>
        <p:spPr>
          <a:xfrm>
            <a:off x="5113728" y="1066801"/>
            <a:ext cx="3562911" cy="350998"/>
          </a:xfrm>
        </p:spPr>
        <p:txBody>
          <a:bodyPr anchor="b">
            <a:noAutofit/>
          </a:bodyPr>
          <a:lstStyle>
            <a:lvl1pPr marL="0" indent="0" algn="r">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7" name="Bildplatzhalter"/>
          <p:cNvSpPr>
            <a:spLocks noGrp="1"/>
          </p:cNvSpPr>
          <p:nvPr>
            <p:ph type="pic" sz="quarter" idx="10"/>
          </p:nvPr>
        </p:nvSpPr>
        <p:spPr bwMode="auto">
          <a:xfrm>
            <a:off x="-1" y="0"/>
            <a:ext cx="6115051" cy="514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800" baseline="0"/>
            </a:lvl1pPr>
          </a:lstStyle>
          <a:p>
            <a:pPr lvl="0"/>
            <a:r>
              <a:rPr lang="de-DE" noProof="0"/>
              <a:t>Bild durch Klicken auf Symbol hinzufügen</a:t>
            </a:r>
            <a:endParaRPr lang="de-DE" noProof="0" dirty="0"/>
          </a:p>
        </p:txBody>
      </p:sp>
      <p:sp>
        <p:nvSpPr>
          <p:cNvPr id="2" name="Titel 1"/>
          <p:cNvSpPr>
            <a:spLocks noGrp="1"/>
          </p:cNvSpPr>
          <p:nvPr>
            <p:ph type="title"/>
          </p:nvPr>
        </p:nvSpPr>
        <p:spPr>
          <a:xfrm>
            <a:off x="5113728" y="1447164"/>
            <a:ext cx="3562911" cy="2201545"/>
          </a:xfrm>
        </p:spPr>
        <p:txBody>
          <a:bodyPr anchor="t"/>
          <a:lstStyle>
            <a:lvl1pPr algn="r">
              <a:defRPr sz="2800" b="1" cap="all">
                <a:solidFill>
                  <a:srgbClr val="FFFFFF"/>
                </a:solidFill>
              </a:defRPr>
            </a:lvl1pPr>
          </a:lstStyle>
          <a:p>
            <a:r>
              <a:rPr lang="de-DE"/>
              <a:t>Mastertitelformat bearbeiten</a:t>
            </a:r>
            <a:endParaRPr lang="de-DE" dirty="0"/>
          </a:p>
        </p:txBody>
      </p:sp>
    </p:spTree>
    <p:extLst>
      <p:ext uri="{BB962C8B-B14F-4D97-AF65-F5344CB8AC3E}">
        <p14:creationId xmlns:p14="http://schemas.microsoft.com/office/powerpoint/2010/main" val="372419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ischenfolie links">
    <p:spTree>
      <p:nvGrpSpPr>
        <p:cNvPr id="1" name=""/>
        <p:cNvGrpSpPr/>
        <p:nvPr/>
      </p:nvGrpSpPr>
      <p:grpSpPr>
        <a:xfrm>
          <a:off x="0" y="0"/>
          <a:ext cx="0" cy="0"/>
          <a:chOff x="0" y="0"/>
          <a:chExt cx="0" cy="0"/>
        </a:xfrm>
      </p:grpSpPr>
      <p:sp>
        <p:nvSpPr>
          <p:cNvPr id="14" name="Textplatzhalter 4"/>
          <p:cNvSpPr>
            <a:spLocks noGrp="1"/>
          </p:cNvSpPr>
          <p:nvPr>
            <p:ph type="body" sz="quarter" idx="13"/>
          </p:nvPr>
        </p:nvSpPr>
        <p:spPr bwMode="auto">
          <a:xfrm flipH="1">
            <a:off x="-14439" y="-5922"/>
            <a:ext cx="5654316" cy="5152775"/>
          </a:xfrm>
          <a:custGeom>
            <a:avLst/>
            <a:gdLst>
              <a:gd name="connsiteX0" fmla="*/ 0 w 2419350"/>
              <a:gd name="connsiteY0" fmla="*/ 5172957 h 5172957"/>
              <a:gd name="connsiteX1" fmla="*/ 604838 w 2419350"/>
              <a:gd name="connsiteY1" fmla="*/ 0 h 5172957"/>
              <a:gd name="connsiteX2" fmla="*/ 1814513 w 2419350"/>
              <a:gd name="connsiteY2" fmla="*/ 0 h 5172957"/>
              <a:gd name="connsiteX3" fmla="*/ 2419350 w 2419350"/>
              <a:gd name="connsiteY3" fmla="*/ 5172957 h 5172957"/>
              <a:gd name="connsiteX4" fmla="*/ 0 w 2419350"/>
              <a:gd name="connsiteY4" fmla="*/ 5172957 h 5172957"/>
              <a:gd name="connsiteX0" fmla="*/ 0 w 2439138"/>
              <a:gd name="connsiteY0" fmla="*/ 5172957 h 5172957"/>
              <a:gd name="connsiteX1" fmla="*/ 604838 w 2439138"/>
              <a:gd name="connsiteY1" fmla="*/ 0 h 5172957"/>
              <a:gd name="connsiteX2" fmla="*/ 2439138 w 2439138"/>
              <a:gd name="connsiteY2" fmla="*/ 6439 h 5172957"/>
              <a:gd name="connsiteX3" fmla="*/ 2419350 w 2439138"/>
              <a:gd name="connsiteY3" fmla="*/ 5172957 h 5172957"/>
              <a:gd name="connsiteX4" fmla="*/ 0 w 2439138"/>
              <a:gd name="connsiteY4" fmla="*/ 5172957 h 5172957"/>
              <a:gd name="connsiteX0" fmla="*/ 3226626 w 5665764"/>
              <a:gd name="connsiteY0" fmla="*/ 5166518 h 5166518"/>
              <a:gd name="connsiteX1" fmla="*/ 0 w 5665764"/>
              <a:gd name="connsiteY1" fmla="*/ 6440 h 5166518"/>
              <a:gd name="connsiteX2" fmla="*/ 5665764 w 5665764"/>
              <a:gd name="connsiteY2" fmla="*/ 0 h 5166518"/>
              <a:gd name="connsiteX3" fmla="*/ 5645976 w 5665764"/>
              <a:gd name="connsiteY3" fmla="*/ 5166518 h 5166518"/>
              <a:gd name="connsiteX4" fmla="*/ 3226626 w 5665764"/>
              <a:gd name="connsiteY4" fmla="*/ 5166518 h 5166518"/>
              <a:gd name="connsiteX0" fmla="*/ 2421696 w 5665764"/>
              <a:gd name="connsiteY0" fmla="*/ 5192275 h 5192275"/>
              <a:gd name="connsiteX1" fmla="*/ 0 w 5665764"/>
              <a:gd name="connsiteY1" fmla="*/ 6440 h 5192275"/>
              <a:gd name="connsiteX2" fmla="*/ 5665764 w 5665764"/>
              <a:gd name="connsiteY2" fmla="*/ 0 h 5192275"/>
              <a:gd name="connsiteX3" fmla="*/ 5645976 w 5665764"/>
              <a:gd name="connsiteY3" fmla="*/ 5166518 h 5192275"/>
              <a:gd name="connsiteX4" fmla="*/ 2421696 w 5665764"/>
              <a:gd name="connsiteY4" fmla="*/ 5192275 h 5192275"/>
              <a:gd name="connsiteX0" fmla="*/ 2421696 w 5665764"/>
              <a:gd name="connsiteY0" fmla="*/ 5183177 h 5183177"/>
              <a:gd name="connsiteX1" fmla="*/ 0 w 5665764"/>
              <a:gd name="connsiteY1" fmla="*/ 6440 h 5183177"/>
              <a:gd name="connsiteX2" fmla="*/ 5665764 w 5665764"/>
              <a:gd name="connsiteY2" fmla="*/ 0 h 5183177"/>
              <a:gd name="connsiteX3" fmla="*/ 5645976 w 5665764"/>
              <a:gd name="connsiteY3" fmla="*/ 5166518 h 5183177"/>
              <a:gd name="connsiteX4" fmla="*/ 2421696 w 5665764"/>
              <a:gd name="connsiteY4" fmla="*/ 5183177 h 5183177"/>
              <a:gd name="connsiteX0" fmla="*/ 2421696 w 5665764"/>
              <a:gd name="connsiteY0" fmla="*/ 5174079 h 5174079"/>
              <a:gd name="connsiteX1" fmla="*/ 0 w 5665764"/>
              <a:gd name="connsiteY1" fmla="*/ 6440 h 5174079"/>
              <a:gd name="connsiteX2" fmla="*/ 5665764 w 5665764"/>
              <a:gd name="connsiteY2" fmla="*/ 0 h 5174079"/>
              <a:gd name="connsiteX3" fmla="*/ 5645976 w 5665764"/>
              <a:gd name="connsiteY3" fmla="*/ 5166518 h 5174079"/>
              <a:gd name="connsiteX4" fmla="*/ 2421696 w 5665764"/>
              <a:gd name="connsiteY4" fmla="*/ 5174079 h 5174079"/>
              <a:gd name="connsiteX0" fmla="*/ 2417147 w 5665764"/>
              <a:gd name="connsiteY0" fmla="*/ 5169530 h 5169530"/>
              <a:gd name="connsiteX1" fmla="*/ 0 w 5665764"/>
              <a:gd name="connsiteY1" fmla="*/ 6440 h 5169530"/>
              <a:gd name="connsiteX2" fmla="*/ 5665764 w 5665764"/>
              <a:gd name="connsiteY2" fmla="*/ 0 h 5169530"/>
              <a:gd name="connsiteX3" fmla="*/ 5645976 w 5665764"/>
              <a:gd name="connsiteY3" fmla="*/ 5166518 h 5169530"/>
              <a:gd name="connsiteX4" fmla="*/ 2417147 w 5665764"/>
              <a:gd name="connsiteY4" fmla="*/ 5169530 h 5169530"/>
              <a:gd name="connsiteX0" fmla="*/ 2417147 w 5652116"/>
              <a:gd name="connsiteY0" fmla="*/ 5164981 h 5164981"/>
              <a:gd name="connsiteX1" fmla="*/ 0 w 5652116"/>
              <a:gd name="connsiteY1" fmla="*/ 1891 h 5164981"/>
              <a:gd name="connsiteX2" fmla="*/ 5652116 w 5652116"/>
              <a:gd name="connsiteY2" fmla="*/ 0 h 5164981"/>
              <a:gd name="connsiteX3" fmla="*/ 5645976 w 5652116"/>
              <a:gd name="connsiteY3" fmla="*/ 5161969 h 5164981"/>
              <a:gd name="connsiteX4" fmla="*/ 2417147 w 5652116"/>
              <a:gd name="connsiteY4" fmla="*/ 5164981 h 5164981"/>
              <a:gd name="connsiteX0" fmla="*/ 2417147 w 5646219"/>
              <a:gd name="connsiteY0" fmla="*/ 5163090 h 5163090"/>
              <a:gd name="connsiteX1" fmla="*/ 0 w 5646219"/>
              <a:gd name="connsiteY1" fmla="*/ 0 h 5163090"/>
              <a:gd name="connsiteX2" fmla="*/ 5638468 w 5646219"/>
              <a:gd name="connsiteY2" fmla="*/ 11757 h 5163090"/>
              <a:gd name="connsiteX3" fmla="*/ 5645976 w 5646219"/>
              <a:gd name="connsiteY3" fmla="*/ 5160078 h 5163090"/>
              <a:gd name="connsiteX4" fmla="*/ 2417147 w 5646219"/>
              <a:gd name="connsiteY4" fmla="*/ 5163090 h 5163090"/>
              <a:gd name="connsiteX0" fmla="*/ 2417147 w 5646219"/>
              <a:gd name="connsiteY0" fmla="*/ 5164981 h 5164981"/>
              <a:gd name="connsiteX1" fmla="*/ 0 w 5646219"/>
              <a:gd name="connsiteY1" fmla="*/ 1891 h 5164981"/>
              <a:gd name="connsiteX2" fmla="*/ 5638468 w 5646219"/>
              <a:gd name="connsiteY2" fmla="*/ 0 h 5164981"/>
              <a:gd name="connsiteX3" fmla="*/ 5645976 w 5646219"/>
              <a:gd name="connsiteY3" fmla="*/ 5161969 h 5164981"/>
              <a:gd name="connsiteX4" fmla="*/ 2417147 w 5646219"/>
              <a:gd name="connsiteY4" fmla="*/ 5164981 h 5164981"/>
              <a:gd name="connsiteX0" fmla="*/ 2417147 w 5641803"/>
              <a:gd name="connsiteY0" fmla="*/ 5164981 h 5164981"/>
              <a:gd name="connsiteX1" fmla="*/ 0 w 5641803"/>
              <a:gd name="connsiteY1" fmla="*/ 1891 h 5164981"/>
              <a:gd name="connsiteX2" fmla="*/ 5638468 w 5641803"/>
              <a:gd name="connsiteY2" fmla="*/ 0 h 5164981"/>
              <a:gd name="connsiteX3" fmla="*/ 5641426 w 5641803"/>
              <a:gd name="connsiteY3" fmla="*/ 5161969 h 5164981"/>
              <a:gd name="connsiteX4" fmla="*/ 2417147 w 5641803"/>
              <a:gd name="connsiteY4" fmla="*/ 5164981 h 5164981"/>
              <a:gd name="connsiteX0" fmla="*/ 2417147 w 5643017"/>
              <a:gd name="connsiteY0" fmla="*/ 5174079 h 5174079"/>
              <a:gd name="connsiteX1" fmla="*/ 0 w 5643017"/>
              <a:gd name="connsiteY1" fmla="*/ 10989 h 5174079"/>
              <a:gd name="connsiteX2" fmla="*/ 5643017 w 5643017"/>
              <a:gd name="connsiteY2" fmla="*/ 0 h 5174079"/>
              <a:gd name="connsiteX3" fmla="*/ 5641426 w 5643017"/>
              <a:gd name="connsiteY3" fmla="*/ 5171067 h 5174079"/>
              <a:gd name="connsiteX4" fmla="*/ 2417147 w 5643017"/>
              <a:gd name="connsiteY4" fmla="*/ 5174079 h 5174079"/>
              <a:gd name="connsiteX0" fmla="*/ 2417147 w 5643017"/>
              <a:gd name="connsiteY0" fmla="*/ 5174079 h 5174079"/>
              <a:gd name="connsiteX1" fmla="*/ 0 w 5643017"/>
              <a:gd name="connsiteY1" fmla="*/ 4609 h 5174079"/>
              <a:gd name="connsiteX2" fmla="*/ 5643017 w 5643017"/>
              <a:gd name="connsiteY2" fmla="*/ 0 h 5174079"/>
              <a:gd name="connsiteX3" fmla="*/ 5641426 w 5643017"/>
              <a:gd name="connsiteY3" fmla="*/ 5171067 h 5174079"/>
              <a:gd name="connsiteX4" fmla="*/ 2417147 w 5643017"/>
              <a:gd name="connsiteY4" fmla="*/ 5174079 h 5174079"/>
              <a:gd name="connsiteX0" fmla="*/ 2417147 w 5654316"/>
              <a:gd name="connsiteY0" fmla="*/ 5174079 h 5177448"/>
              <a:gd name="connsiteX1" fmla="*/ 0 w 5654316"/>
              <a:gd name="connsiteY1" fmla="*/ 4609 h 5177448"/>
              <a:gd name="connsiteX2" fmla="*/ 5643017 w 5654316"/>
              <a:gd name="connsiteY2" fmla="*/ 0 h 5177448"/>
              <a:gd name="connsiteX3" fmla="*/ 5654126 w 5654316"/>
              <a:gd name="connsiteY3" fmla="*/ 5177448 h 5177448"/>
              <a:gd name="connsiteX4" fmla="*/ 2417147 w 5654316"/>
              <a:gd name="connsiteY4" fmla="*/ 5174079 h 517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4316" h="5177448">
                <a:moveTo>
                  <a:pt x="2417147" y="5174079"/>
                </a:moveTo>
                <a:lnTo>
                  <a:pt x="0" y="4609"/>
                </a:lnTo>
                <a:lnTo>
                  <a:pt x="5643017" y="0"/>
                </a:lnTo>
                <a:cubicBezTo>
                  <a:pt x="5640970" y="1720656"/>
                  <a:pt x="5656173" y="3456792"/>
                  <a:pt x="5654126" y="5177448"/>
                </a:cubicBezTo>
                <a:lnTo>
                  <a:pt x="2417147" y="5174079"/>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4pPr>
              <a:defRPr>
                <a:ln>
                  <a:noFill/>
                </a:ln>
                <a:noFill/>
              </a:defRPr>
            </a:lvl4pPr>
          </a:lstStyle>
          <a:p>
            <a:pPr lvl="0"/>
            <a:r>
              <a:rPr lang="de-DE"/>
              <a:t>Mastertextformat bearbeiten</a:t>
            </a:r>
          </a:p>
        </p:txBody>
      </p:sp>
      <p:sp>
        <p:nvSpPr>
          <p:cNvPr id="5" name="Textplatzhalter 4"/>
          <p:cNvSpPr>
            <a:spLocks noGrp="1"/>
          </p:cNvSpPr>
          <p:nvPr>
            <p:ph type="body" sz="quarter" idx="11"/>
          </p:nvPr>
        </p:nvSpPr>
        <p:spPr bwMode="auto">
          <a:xfrm flipH="1">
            <a:off x="-14439" y="-4153"/>
            <a:ext cx="4711557" cy="5154092"/>
          </a:xfrm>
          <a:custGeom>
            <a:avLst/>
            <a:gdLst>
              <a:gd name="connsiteX0" fmla="*/ 0 w 1466850"/>
              <a:gd name="connsiteY0" fmla="*/ 1608226 h 1608226"/>
              <a:gd name="connsiteX1" fmla="*/ 366713 w 1466850"/>
              <a:gd name="connsiteY1" fmla="*/ 0 h 1608226"/>
              <a:gd name="connsiteX2" fmla="*/ 1466850 w 1466850"/>
              <a:gd name="connsiteY2" fmla="*/ 0 h 1608226"/>
              <a:gd name="connsiteX3" fmla="*/ 1100138 w 1466850"/>
              <a:gd name="connsiteY3" fmla="*/ 1608226 h 1608226"/>
              <a:gd name="connsiteX4" fmla="*/ 0 w 1466850"/>
              <a:gd name="connsiteY4" fmla="*/ 1608226 h 1608226"/>
              <a:gd name="connsiteX0" fmla="*/ 0 w 2304312"/>
              <a:gd name="connsiteY0" fmla="*/ 1608226 h 1614665"/>
              <a:gd name="connsiteX1" fmla="*/ 366713 w 2304312"/>
              <a:gd name="connsiteY1" fmla="*/ 0 h 1614665"/>
              <a:gd name="connsiteX2" fmla="*/ 1466850 w 2304312"/>
              <a:gd name="connsiteY2" fmla="*/ 0 h 1614665"/>
              <a:gd name="connsiteX3" fmla="*/ 2304312 w 2304312"/>
              <a:gd name="connsiteY3" fmla="*/ 1614665 h 1614665"/>
              <a:gd name="connsiteX4" fmla="*/ 0 w 2304312"/>
              <a:gd name="connsiteY4" fmla="*/ 1608226 h 1614665"/>
              <a:gd name="connsiteX0" fmla="*/ 0 w 4725205"/>
              <a:gd name="connsiteY0" fmla="*/ 5162795 h 5169234"/>
              <a:gd name="connsiteX1" fmla="*/ 366713 w 4725205"/>
              <a:gd name="connsiteY1" fmla="*/ 3554569 h 5169234"/>
              <a:gd name="connsiteX2" fmla="*/ 4725205 w 4725205"/>
              <a:gd name="connsiteY2" fmla="*/ 0 h 5169234"/>
              <a:gd name="connsiteX3" fmla="*/ 2304312 w 4725205"/>
              <a:gd name="connsiteY3" fmla="*/ 5169234 h 5169234"/>
              <a:gd name="connsiteX4" fmla="*/ 0 w 4725205"/>
              <a:gd name="connsiteY4" fmla="*/ 5162795 h 5169234"/>
              <a:gd name="connsiteX0" fmla="*/ 0 w 4725205"/>
              <a:gd name="connsiteY0" fmla="*/ 5162795 h 5169234"/>
              <a:gd name="connsiteX1" fmla="*/ 2369378 w 4725205"/>
              <a:gd name="connsiteY1" fmla="*/ 19319 h 5169234"/>
              <a:gd name="connsiteX2" fmla="*/ 4725205 w 4725205"/>
              <a:gd name="connsiteY2" fmla="*/ 0 h 5169234"/>
              <a:gd name="connsiteX3" fmla="*/ 2304312 w 4725205"/>
              <a:gd name="connsiteY3" fmla="*/ 5169234 h 5169234"/>
              <a:gd name="connsiteX4" fmla="*/ 0 w 4725205"/>
              <a:gd name="connsiteY4" fmla="*/ 5162795 h 5169234"/>
              <a:gd name="connsiteX0" fmla="*/ 0 w 4725205"/>
              <a:gd name="connsiteY0" fmla="*/ 5162795 h 5169234"/>
              <a:gd name="connsiteX1" fmla="*/ 2382257 w 4725205"/>
              <a:gd name="connsiteY1" fmla="*/ 1 h 5169234"/>
              <a:gd name="connsiteX2" fmla="*/ 4725205 w 4725205"/>
              <a:gd name="connsiteY2" fmla="*/ 0 h 5169234"/>
              <a:gd name="connsiteX3" fmla="*/ 2304312 w 4725205"/>
              <a:gd name="connsiteY3" fmla="*/ 5169234 h 5169234"/>
              <a:gd name="connsiteX4" fmla="*/ 0 w 4725205"/>
              <a:gd name="connsiteY4" fmla="*/ 5162795 h 5169234"/>
              <a:gd name="connsiteX0" fmla="*/ 0 w 4720656"/>
              <a:gd name="connsiteY0" fmla="*/ 5176443 h 5176443"/>
              <a:gd name="connsiteX1" fmla="*/ 2377708 w 4720656"/>
              <a:gd name="connsiteY1" fmla="*/ 1 h 5176443"/>
              <a:gd name="connsiteX2" fmla="*/ 4720656 w 4720656"/>
              <a:gd name="connsiteY2" fmla="*/ 0 h 5176443"/>
              <a:gd name="connsiteX3" fmla="*/ 2299763 w 4720656"/>
              <a:gd name="connsiteY3" fmla="*/ 5169234 h 5176443"/>
              <a:gd name="connsiteX4" fmla="*/ 0 w 4720656"/>
              <a:gd name="connsiteY4" fmla="*/ 5176443 h 5176443"/>
              <a:gd name="connsiteX0" fmla="*/ 0 w 4720656"/>
              <a:gd name="connsiteY0" fmla="*/ 5176443 h 5176443"/>
              <a:gd name="connsiteX1" fmla="*/ 2377708 w 4720656"/>
              <a:gd name="connsiteY1" fmla="*/ 1 h 5176443"/>
              <a:gd name="connsiteX2" fmla="*/ 4720656 w 4720656"/>
              <a:gd name="connsiteY2" fmla="*/ 0 h 5176443"/>
              <a:gd name="connsiteX3" fmla="*/ 2299763 w 4720656"/>
              <a:gd name="connsiteY3" fmla="*/ 5169234 h 5176443"/>
              <a:gd name="connsiteX4" fmla="*/ 0 w 4720656"/>
              <a:gd name="connsiteY4" fmla="*/ 5176443 h 5176443"/>
              <a:gd name="connsiteX0" fmla="*/ 0 w 4711557"/>
              <a:gd name="connsiteY0" fmla="*/ 5167345 h 5169234"/>
              <a:gd name="connsiteX1" fmla="*/ 2368609 w 4711557"/>
              <a:gd name="connsiteY1" fmla="*/ 1 h 5169234"/>
              <a:gd name="connsiteX2" fmla="*/ 4711557 w 4711557"/>
              <a:gd name="connsiteY2" fmla="*/ 0 h 5169234"/>
              <a:gd name="connsiteX3" fmla="*/ 2290664 w 4711557"/>
              <a:gd name="connsiteY3" fmla="*/ 5169234 h 5169234"/>
              <a:gd name="connsiteX4" fmla="*/ 0 w 4711557"/>
              <a:gd name="connsiteY4" fmla="*/ 5167345 h 516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1557" h="5169234">
                <a:moveTo>
                  <a:pt x="0" y="5167345"/>
                </a:moveTo>
                <a:lnTo>
                  <a:pt x="2368609" y="1"/>
                </a:lnTo>
                <a:lnTo>
                  <a:pt x="4711557" y="0"/>
                </a:lnTo>
                <a:lnTo>
                  <a:pt x="2290664" y="5169234"/>
                </a:lnTo>
                <a:lnTo>
                  <a:pt x="0" y="5167345"/>
                </a:lnTo>
                <a:close/>
              </a:path>
            </a:pathLst>
          </a:custGeom>
          <a:solidFill>
            <a:srgbClr val="FF5451">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4pPr>
              <a:defRPr>
                <a:ln>
                  <a:noFill/>
                </a:ln>
                <a:noFill/>
              </a:defRPr>
            </a:lvl4pPr>
          </a:lstStyle>
          <a:p>
            <a:pPr lvl="0"/>
            <a:r>
              <a:rPr lang="de-DE"/>
              <a:t>Mastertextformat bearbeiten</a:t>
            </a:r>
          </a:p>
        </p:txBody>
      </p:sp>
      <p:sp>
        <p:nvSpPr>
          <p:cNvPr id="3" name="Textplatzhalter 2"/>
          <p:cNvSpPr>
            <a:spLocks noGrp="1"/>
          </p:cNvSpPr>
          <p:nvPr>
            <p:ph type="body" idx="1"/>
          </p:nvPr>
        </p:nvSpPr>
        <p:spPr>
          <a:xfrm>
            <a:off x="471878" y="1066801"/>
            <a:ext cx="3562911" cy="350998"/>
          </a:xfrm>
        </p:spPr>
        <p:txBody>
          <a:bodyPr anchor="b">
            <a:noAutofit/>
          </a:bodyPr>
          <a:lstStyle>
            <a:lvl1pPr marL="0" indent="0" algn="l">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7" name="Bildplatzhalter"/>
          <p:cNvSpPr>
            <a:spLocks noGrp="1"/>
          </p:cNvSpPr>
          <p:nvPr>
            <p:ph type="pic" sz="quarter" idx="10"/>
          </p:nvPr>
        </p:nvSpPr>
        <p:spPr bwMode="auto">
          <a:xfrm>
            <a:off x="2711450" y="0"/>
            <a:ext cx="6432551" cy="514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800" baseline="0"/>
            </a:lvl1pPr>
          </a:lstStyle>
          <a:p>
            <a:pPr lvl="0"/>
            <a:r>
              <a:rPr lang="de-DE" noProof="0"/>
              <a:t>Bild durch Klicken auf Symbol hinzufügen</a:t>
            </a:r>
            <a:endParaRPr lang="de-DE" noProof="0" dirty="0"/>
          </a:p>
        </p:txBody>
      </p:sp>
      <p:sp>
        <p:nvSpPr>
          <p:cNvPr id="2" name="Titel 1"/>
          <p:cNvSpPr>
            <a:spLocks noGrp="1"/>
          </p:cNvSpPr>
          <p:nvPr>
            <p:ph type="title"/>
          </p:nvPr>
        </p:nvSpPr>
        <p:spPr>
          <a:xfrm>
            <a:off x="471878" y="1447164"/>
            <a:ext cx="3562911" cy="2201545"/>
          </a:xfrm>
        </p:spPr>
        <p:txBody>
          <a:bodyPr anchor="t"/>
          <a:lstStyle>
            <a:lvl1pPr algn="l">
              <a:defRPr sz="2800" b="1" cap="all">
                <a:solidFill>
                  <a:srgbClr val="FFFFFF"/>
                </a:solidFill>
              </a:defRPr>
            </a:lvl1pPr>
          </a:lstStyle>
          <a:p>
            <a:r>
              <a:rPr lang="de-DE"/>
              <a:t>Mastertitelformat bearbeiten</a:t>
            </a:r>
            <a:endParaRPr lang="de-DE" dirty="0"/>
          </a:p>
        </p:txBody>
      </p:sp>
    </p:spTree>
    <p:extLst>
      <p:ext uri="{BB962C8B-B14F-4D97-AF65-F5344CB8AC3E}">
        <p14:creationId xmlns:p14="http://schemas.microsoft.com/office/powerpoint/2010/main" val="184871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 ohne Bild">
    <p:spTree>
      <p:nvGrpSpPr>
        <p:cNvPr id="1" name=""/>
        <p:cNvGrpSpPr/>
        <p:nvPr/>
      </p:nvGrpSpPr>
      <p:grpSpPr>
        <a:xfrm>
          <a:off x="0" y="0"/>
          <a:ext cx="0" cy="0"/>
          <a:chOff x="0" y="0"/>
          <a:chExt cx="0" cy="0"/>
        </a:xfrm>
      </p:grpSpPr>
      <p:pic>
        <p:nvPicPr>
          <p:cNvPr id="4" name="Bild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0"/>
            <a:ext cx="33147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57588" y="2078847"/>
            <a:ext cx="6400800" cy="1487313"/>
          </a:xfrm>
          <a:prstGeom prst="rect">
            <a:avLst/>
          </a:prstGeom>
        </p:spPr>
        <p:txBody>
          <a:bodyPr anchor="t"/>
          <a:lstStyle>
            <a:lvl1pPr>
              <a:defRPr sz="2800">
                <a:solidFill>
                  <a:srgbClr val="262A31"/>
                </a:solidFill>
              </a:defRPr>
            </a:lvl1pPr>
          </a:lstStyle>
          <a:p>
            <a:r>
              <a:rPr lang="de-DE"/>
              <a:t>Mastertitelformat bearbeiten</a:t>
            </a:r>
            <a:endParaRPr lang="de-DE" dirty="0"/>
          </a:p>
        </p:txBody>
      </p:sp>
      <p:sp>
        <p:nvSpPr>
          <p:cNvPr id="3" name="Untertitel 2"/>
          <p:cNvSpPr>
            <a:spLocks noGrp="1"/>
          </p:cNvSpPr>
          <p:nvPr>
            <p:ph type="subTitle" idx="1"/>
          </p:nvPr>
        </p:nvSpPr>
        <p:spPr>
          <a:xfrm>
            <a:off x="257587" y="1740092"/>
            <a:ext cx="6400800" cy="338755"/>
          </a:xfrm>
          <a:prstGeom prst="rect">
            <a:avLst/>
          </a:prstGeom>
        </p:spPr>
        <p:txBody>
          <a:bodyPr>
            <a:noAutofit/>
          </a:bodyPr>
          <a:lstStyle>
            <a:lvl1pPr marL="0" indent="0" algn="l">
              <a:buNone/>
              <a:defRPr sz="1800">
                <a:solidFill>
                  <a:srgbClr val="262A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cxnSp>
        <p:nvCxnSpPr>
          <p:cNvPr id="9" name="Gerade Verbindung 10"/>
          <p:cNvCxnSpPr/>
          <p:nvPr userDrawn="1"/>
        </p:nvCxnSpPr>
        <p:spPr>
          <a:xfrm>
            <a:off x="457200" y="4713670"/>
            <a:ext cx="5731459" cy="0"/>
          </a:xfrm>
          <a:prstGeom prst="line">
            <a:avLst/>
          </a:prstGeom>
          <a:ln w="3175" cmpd="sng">
            <a:solidFill>
              <a:srgbClr val="D8413E"/>
            </a:solidFill>
          </a:ln>
          <a:effectLst/>
        </p:spPr>
        <p:style>
          <a:lnRef idx="2">
            <a:schemeClr val="accent1"/>
          </a:lnRef>
          <a:fillRef idx="0">
            <a:schemeClr val="accent1"/>
          </a:fillRef>
          <a:effectRef idx="1">
            <a:schemeClr val="accent1"/>
          </a:effectRef>
          <a:fontRef idx="minor">
            <a:schemeClr val="tx1"/>
          </a:fontRef>
        </p:style>
      </p:cxnSp>
      <p:pic>
        <p:nvPicPr>
          <p:cNvPr id="12" name="Grafik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4769366"/>
            <a:ext cx="547323" cy="324000"/>
          </a:xfrm>
          <a:prstGeom prst="rect">
            <a:avLst/>
          </a:prstGeom>
        </p:spPr>
      </p:pic>
    </p:spTree>
    <p:extLst>
      <p:ext uri="{BB962C8B-B14F-4D97-AF65-F5344CB8AC3E}">
        <p14:creationId xmlns:p14="http://schemas.microsoft.com/office/powerpoint/2010/main" val="313910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formatfüllend)">
    <p:spTree>
      <p:nvGrpSpPr>
        <p:cNvPr id="1" name=""/>
        <p:cNvGrpSpPr/>
        <p:nvPr/>
      </p:nvGrpSpPr>
      <p:grpSpPr>
        <a:xfrm>
          <a:off x="0" y="0"/>
          <a:ext cx="0" cy="0"/>
          <a:chOff x="0" y="0"/>
          <a:chExt cx="0" cy="0"/>
        </a:xfrm>
      </p:grpSpPr>
      <p:sp>
        <p:nvSpPr>
          <p:cNvPr id="12" name="Bildplatzhalter 11"/>
          <p:cNvSpPr>
            <a:spLocks noGrp="1"/>
          </p:cNvSpPr>
          <p:nvPr>
            <p:ph type="pic" sz="quarter" idx="15"/>
          </p:nvPr>
        </p:nvSpPr>
        <p:spPr>
          <a:xfrm>
            <a:off x="8468" y="8468"/>
            <a:ext cx="9135532" cy="5135032"/>
          </a:xfrm>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410379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elen Dank!">
    <p:spTree>
      <p:nvGrpSpPr>
        <p:cNvPr id="1" name=""/>
        <p:cNvGrpSpPr/>
        <p:nvPr/>
      </p:nvGrpSpPr>
      <p:grpSpPr>
        <a:xfrm>
          <a:off x="0" y="0"/>
          <a:ext cx="0" cy="0"/>
          <a:chOff x="0" y="0"/>
          <a:chExt cx="0" cy="0"/>
        </a:xfrm>
      </p:grpSpPr>
      <p:pic>
        <p:nvPicPr>
          <p:cNvPr id="4" name="Bild 10"/>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5093"/>
            <a:ext cx="3429000" cy="144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Bild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48628" y="0"/>
            <a:ext cx="3524250" cy="515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365495" y="2078847"/>
            <a:ext cx="7984797" cy="562753"/>
          </a:xfrm>
        </p:spPr>
        <p:txBody>
          <a:bodyPr anchor="t"/>
          <a:lstStyle>
            <a:lvl1pPr>
              <a:defRPr sz="2800">
                <a:solidFill>
                  <a:schemeClr val="tx1"/>
                </a:solidFill>
              </a:defRPr>
            </a:lvl1pPr>
          </a:lstStyle>
          <a:p>
            <a:r>
              <a:rPr lang="de-DE"/>
              <a:t>Mastertitelformat bearbeiten</a:t>
            </a:r>
            <a:endParaRPr lang="de-DE" dirty="0"/>
          </a:p>
        </p:txBody>
      </p:sp>
      <p:sp>
        <p:nvSpPr>
          <p:cNvPr id="18" name="Inhaltsplatzhalter 3"/>
          <p:cNvSpPr>
            <a:spLocks noGrp="1"/>
          </p:cNvSpPr>
          <p:nvPr>
            <p:ph sz="half" idx="2"/>
          </p:nvPr>
        </p:nvSpPr>
        <p:spPr>
          <a:xfrm>
            <a:off x="365495" y="2834640"/>
            <a:ext cx="4672172" cy="1847427"/>
          </a:xfrm>
        </p:spPr>
        <p:txBody>
          <a:bodyPr>
            <a:noAutofit/>
          </a:bodyPr>
          <a:lstStyle>
            <a:lvl1pPr marL="0" indent="0">
              <a:buNone/>
              <a:defRPr sz="1100" baseline="0">
                <a:solidFill>
                  <a:schemeClr val="tx1"/>
                </a:solidFill>
              </a:defRPr>
            </a:lvl1pPr>
            <a:lvl2pPr marL="457200" indent="0">
              <a:buNone/>
              <a:defRPr sz="1100">
                <a:solidFill>
                  <a:schemeClr val="tx1"/>
                </a:solidFill>
              </a:defRPr>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p:txBody>
      </p:sp>
      <p:pic>
        <p:nvPicPr>
          <p:cNvPr id="6" name="Grafik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6543" y="260598"/>
            <a:ext cx="2924417" cy="946303"/>
          </a:xfrm>
          <a:prstGeom prst="rect">
            <a:avLst/>
          </a:prstGeom>
        </p:spPr>
      </p:pic>
    </p:spTree>
    <p:extLst>
      <p:ext uri="{BB962C8B-B14F-4D97-AF65-F5344CB8AC3E}">
        <p14:creationId xmlns:p14="http://schemas.microsoft.com/office/powerpoint/2010/main" val="366464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mit Unter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304799"/>
            <a:ext cx="8234363" cy="758825"/>
          </a:xfrm>
          <a:prstGeom prst="rect">
            <a:avLst/>
          </a:prstGeom>
        </p:spPr>
        <p:txBody>
          <a:bodyPr anchor="b"/>
          <a:lstStyle>
            <a:lvl1pPr>
              <a:defRPr>
                <a:solidFill>
                  <a:schemeClr val="tx1"/>
                </a:solidFill>
              </a:defRPr>
            </a:lvl1pPr>
          </a:lstStyle>
          <a:p>
            <a:r>
              <a:rPr lang="de-DE" dirty="0"/>
              <a:t>Titelmasterformat durch Klicken bearbeiten</a:t>
            </a:r>
          </a:p>
        </p:txBody>
      </p:sp>
      <p:sp>
        <p:nvSpPr>
          <p:cNvPr id="3" name="Inhaltsplatzhalter 2"/>
          <p:cNvSpPr>
            <a:spLocks noGrp="1"/>
          </p:cNvSpPr>
          <p:nvPr>
            <p:ph idx="1"/>
          </p:nvPr>
        </p:nvSpPr>
        <p:spPr>
          <a:xfrm>
            <a:off x="457200" y="1617134"/>
            <a:ext cx="8234363" cy="2985558"/>
          </a:xfrm>
          <a:prstGeom prst="rect">
            <a:avLst/>
          </a:prstGeom>
        </p:spPr>
        <p:txBody>
          <a:bodyPr>
            <a:noAutofit/>
          </a:bodyPr>
          <a:lstStyle>
            <a:lvl1pPr marL="269875" indent="-269875">
              <a:buClr>
                <a:srgbClr val="D8413E"/>
              </a:buClr>
              <a:buFont typeface="Symbol" charset="2"/>
              <a:buChar char="-"/>
              <a:defRPr sz="1800">
                <a:solidFill>
                  <a:schemeClr val="tx1"/>
                </a:solidFill>
              </a:defRPr>
            </a:lvl1pPr>
            <a:lvl2pPr marL="714375" indent="-257175">
              <a:buClr>
                <a:srgbClr val="D8413E"/>
              </a:buClr>
              <a:buFont typeface="Symbol" charset="2"/>
              <a:buChar char="-"/>
              <a:defRPr sz="1600">
                <a:solidFill>
                  <a:schemeClr val="tx1"/>
                </a:solidFill>
              </a:defRPr>
            </a:lvl2pPr>
            <a:lvl3pPr marL="1160463" indent="-246063">
              <a:buClr>
                <a:srgbClr val="D8413E"/>
              </a:buClr>
              <a:buFont typeface="Symbol" charset="2"/>
              <a:buChar char="-"/>
              <a:defRPr sz="1600">
                <a:solidFill>
                  <a:schemeClr val="tx1"/>
                </a:solidFill>
              </a:defRPr>
            </a:lvl3pPr>
            <a:lvl4pPr marL="1617663" indent="-246063">
              <a:buClr>
                <a:srgbClr val="D8413E"/>
              </a:buClr>
              <a:buFont typeface="Symbol" charset="2"/>
              <a:buChar char="-"/>
              <a:defRPr sz="1600">
                <a:solidFill>
                  <a:schemeClr val="tx1"/>
                </a:solidFill>
              </a:defRPr>
            </a:lvl4pPr>
            <a:lvl5pPr marL="2063750" indent="-234950">
              <a:buClr>
                <a:srgbClr val="D8413E"/>
              </a:buClr>
              <a:buFont typeface="Symbol" charset="2"/>
              <a:buChar char="-"/>
              <a:defRPr sz="1600">
                <a:solidFill>
                  <a:schemeClr val="tx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7"/>
          <p:cNvSpPr>
            <a:spLocks noGrp="1"/>
          </p:cNvSpPr>
          <p:nvPr>
            <p:ph type="body" sz="quarter" idx="13"/>
          </p:nvPr>
        </p:nvSpPr>
        <p:spPr>
          <a:xfrm>
            <a:off x="457200" y="1125940"/>
            <a:ext cx="8234363" cy="377740"/>
          </a:xfrm>
          <a:prstGeom prst="rect">
            <a:avLst/>
          </a:prstGeom>
        </p:spPr>
        <p:txBody>
          <a:bodyPr anchor="b">
            <a:noAutofit/>
          </a:bodyPr>
          <a:lstStyle>
            <a:lvl1pPr>
              <a:defRPr sz="1400" cap="all">
                <a:solidFill>
                  <a:schemeClr val="tx1"/>
                </a:solidFill>
              </a:defRPr>
            </a:lvl1pPr>
          </a:lstStyle>
          <a:p>
            <a:pPr lvl="0"/>
            <a:r>
              <a:rPr lang="de-DE"/>
              <a:t>Formatvorlagen des Textmasters bearbeiten</a:t>
            </a:r>
          </a:p>
        </p:txBody>
      </p:sp>
      <p:sp>
        <p:nvSpPr>
          <p:cNvPr id="14"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248790C2-FB8D-4AD1-BFB1-8D82BB9A4283}"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043630"/>
      </p:ext>
    </p:extLst>
  </p:cSld>
  <p:clrMapOvr>
    <a:masterClrMapping/>
  </p:clrMapOvr>
  <p:extLst mod="1">
    <p:ext uri="{DCECCB84-F9BA-43D5-87BE-67443E8EF086}">
      <p15:sldGuideLst xmlns:p15="http://schemas.microsoft.com/office/powerpoint/2012/main">
        <p15:guide id="3" orient="horz" pos="316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ohne Unter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304799"/>
            <a:ext cx="8234363" cy="758825"/>
          </a:xfrm>
          <a:prstGeom prst="rect">
            <a:avLst/>
          </a:prstGeom>
        </p:spPr>
        <p:txBody>
          <a:bodyPr anchor="b"/>
          <a:lstStyle>
            <a:lvl1pPr>
              <a:defRPr>
                <a:solidFill>
                  <a:schemeClr val="tx1"/>
                </a:solidFill>
              </a:defRPr>
            </a:lvl1pPr>
          </a:lstStyle>
          <a:p>
            <a:r>
              <a:rPr lang="de-DE" dirty="0"/>
              <a:t>Titelmasterformat durch Klicken bearbeiten</a:t>
            </a:r>
          </a:p>
        </p:txBody>
      </p:sp>
      <p:sp>
        <p:nvSpPr>
          <p:cNvPr id="3" name="Inhaltsplatzhalter 2"/>
          <p:cNvSpPr>
            <a:spLocks noGrp="1"/>
          </p:cNvSpPr>
          <p:nvPr>
            <p:ph idx="1"/>
          </p:nvPr>
        </p:nvSpPr>
        <p:spPr>
          <a:xfrm>
            <a:off x="457200" y="1223492"/>
            <a:ext cx="8234363" cy="3379199"/>
          </a:xfrm>
          <a:prstGeom prst="rect">
            <a:avLst/>
          </a:prstGeom>
        </p:spPr>
        <p:txBody>
          <a:bodyPr>
            <a:noAutofit/>
          </a:bodyPr>
          <a:lstStyle>
            <a:lvl1pPr marL="269875" indent="-269875">
              <a:buClr>
                <a:srgbClr val="D8413E"/>
              </a:buClr>
              <a:buFont typeface="Symbol" charset="2"/>
              <a:buChar char="-"/>
              <a:defRPr sz="1800">
                <a:solidFill>
                  <a:schemeClr val="tx1"/>
                </a:solidFill>
              </a:defRPr>
            </a:lvl1pPr>
            <a:lvl2pPr marL="714375" indent="-257175">
              <a:buClr>
                <a:srgbClr val="D8413E"/>
              </a:buClr>
              <a:buFont typeface="Symbol" charset="2"/>
              <a:buChar char="-"/>
              <a:defRPr sz="1600">
                <a:solidFill>
                  <a:schemeClr val="tx1"/>
                </a:solidFill>
              </a:defRPr>
            </a:lvl2pPr>
            <a:lvl3pPr marL="1160463" indent="-246063">
              <a:buClr>
                <a:srgbClr val="D8413E"/>
              </a:buClr>
              <a:buFont typeface="Symbol" charset="2"/>
              <a:buChar char="-"/>
              <a:defRPr sz="1600">
                <a:solidFill>
                  <a:schemeClr val="tx1"/>
                </a:solidFill>
              </a:defRPr>
            </a:lvl3pPr>
            <a:lvl4pPr marL="1617663" indent="-246063">
              <a:buClr>
                <a:srgbClr val="D8413E"/>
              </a:buClr>
              <a:buFont typeface="Symbol" charset="2"/>
              <a:buChar char="-"/>
              <a:defRPr sz="1600">
                <a:solidFill>
                  <a:schemeClr val="tx1"/>
                </a:solidFill>
              </a:defRPr>
            </a:lvl4pPr>
            <a:lvl5pPr marL="2063750" indent="-234950">
              <a:buClr>
                <a:srgbClr val="D8413E"/>
              </a:buClr>
              <a:buFont typeface="Symbol" charset="2"/>
              <a:buChar char="-"/>
              <a:defRPr sz="1600">
                <a:solidFill>
                  <a:schemeClr val="tx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AFCF9BA9-AB08-46E1-A235-3AC71B2FE2C1}"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923296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2 Blöcke">
    <p:spTree>
      <p:nvGrpSpPr>
        <p:cNvPr id="1" name=""/>
        <p:cNvGrpSpPr/>
        <p:nvPr/>
      </p:nvGrpSpPr>
      <p:grpSpPr>
        <a:xfrm>
          <a:off x="0" y="0"/>
          <a:ext cx="0" cy="0"/>
          <a:chOff x="0" y="0"/>
          <a:chExt cx="0" cy="0"/>
        </a:xfrm>
      </p:grpSpPr>
      <p:sp>
        <p:nvSpPr>
          <p:cNvPr id="2" name="Titel 1"/>
          <p:cNvSpPr>
            <a:spLocks noGrp="1"/>
          </p:cNvSpPr>
          <p:nvPr>
            <p:ph type="title"/>
          </p:nvPr>
        </p:nvSpPr>
        <p:spPr>
          <a:xfrm>
            <a:off x="457200" y="304797"/>
            <a:ext cx="8229600" cy="758827"/>
          </a:xfrm>
          <a:prstGeom prst="rect">
            <a:avLst/>
          </a:prstGeom>
        </p:spPr>
        <p:txBody>
          <a:bodyPr anchor="b"/>
          <a:lstStyle>
            <a:lvl1pPr>
              <a:defRPr>
                <a:solidFill>
                  <a:schemeClr val="tx1"/>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457200" y="1617133"/>
            <a:ext cx="3952240" cy="2977092"/>
          </a:xfrm>
          <a:prstGeom prst="rect">
            <a:avLst/>
          </a:prstGeom>
        </p:spPr>
        <p:txBody>
          <a:bodyPr>
            <a:noAutofit/>
          </a:bodyPr>
          <a:lstStyle>
            <a:lvl1pPr marL="269875" indent="-269875">
              <a:buClr>
                <a:srgbClr val="D8413E"/>
              </a:buClr>
              <a:buFont typeface="Symbol" charset="2"/>
              <a:buChar char="-"/>
              <a:defRPr sz="1800">
                <a:solidFill>
                  <a:schemeClr val="tx1"/>
                </a:solidFill>
              </a:defRPr>
            </a:lvl1pPr>
            <a:lvl2pPr marL="714375" indent="-257175">
              <a:buClr>
                <a:srgbClr val="D8413E"/>
              </a:buClr>
              <a:buFont typeface="Symbol" charset="2"/>
              <a:buChar char="-"/>
              <a:defRPr sz="1600">
                <a:solidFill>
                  <a:schemeClr val="tx1"/>
                </a:solidFill>
              </a:defRPr>
            </a:lvl2pPr>
            <a:lvl3pPr marL="1160463" indent="-246063">
              <a:buClr>
                <a:srgbClr val="D8413E"/>
              </a:buClr>
              <a:buFont typeface="Symbol" charset="2"/>
              <a:buChar char="-"/>
              <a:defRPr sz="1600">
                <a:solidFill>
                  <a:schemeClr val="tx1"/>
                </a:solidFill>
              </a:defRPr>
            </a:lvl3pPr>
            <a:lvl4pPr marL="1617663" indent="-246063">
              <a:buClr>
                <a:srgbClr val="D8413E"/>
              </a:buClr>
              <a:buFont typeface="Symbol" charset="2"/>
              <a:buChar char="-"/>
              <a:defRPr sz="1600">
                <a:solidFill>
                  <a:schemeClr val="tx1"/>
                </a:solidFill>
              </a:defRPr>
            </a:lvl4pPr>
            <a:lvl5pPr marL="2000250" indent="-171450">
              <a:buClr>
                <a:srgbClr val="D8413E"/>
              </a:buClr>
              <a:buFont typeface="Symbol" charset="2"/>
              <a:buChar char="-"/>
              <a:defRPr sz="1600">
                <a:solidFill>
                  <a:schemeClr val="tx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7"/>
          <p:cNvSpPr>
            <a:spLocks noGrp="1"/>
          </p:cNvSpPr>
          <p:nvPr>
            <p:ph type="body" sz="quarter" idx="13"/>
          </p:nvPr>
        </p:nvSpPr>
        <p:spPr>
          <a:xfrm>
            <a:off x="457200" y="1139588"/>
            <a:ext cx="8229600" cy="364092"/>
          </a:xfrm>
          <a:prstGeom prst="rect">
            <a:avLst/>
          </a:prstGeom>
        </p:spPr>
        <p:txBody>
          <a:bodyPr anchor="b">
            <a:noAutofit/>
          </a:bodyPr>
          <a:lstStyle>
            <a:lvl1pPr>
              <a:defRPr sz="1400" cap="all">
                <a:solidFill>
                  <a:schemeClr val="tx1"/>
                </a:solidFill>
              </a:defRPr>
            </a:lvl1pPr>
          </a:lstStyle>
          <a:p>
            <a:pPr lvl="0"/>
            <a:r>
              <a:rPr lang="de-DE"/>
              <a:t>Formatvorlagen des Textmasters bearbeiten</a:t>
            </a:r>
          </a:p>
        </p:txBody>
      </p:sp>
      <p:sp>
        <p:nvSpPr>
          <p:cNvPr id="9" name="Inhaltsplatzhalter 2"/>
          <p:cNvSpPr>
            <a:spLocks noGrp="1"/>
          </p:cNvSpPr>
          <p:nvPr>
            <p:ph idx="14"/>
          </p:nvPr>
        </p:nvSpPr>
        <p:spPr>
          <a:xfrm>
            <a:off x="4724400" y="1617133"/>
            <a:ext cx="3962400" cy="2977092"/>
          </a:xfrm>
          <a:prstGeom prst="rect">
            <a:avLst/>
          </a:prstGeom>
        </p:spPr>
        <p:txBody>
          <a:bodyPr>
            <a:noAutofit/>
          </a:bodyPr>
          <a:lstStyle>
            <a:lvl1pPr marL="269875" indent="-269875">
              <a:buClr>
                <a:srgbClr val="D8413E"/>
              </a:buClr>
              <a:buFont typeface="Symbol" charset="2"/>
              <a:buChar char="-"/>
              <a:defRPr sz="1800">
                <a:solidFill>
                  <a:schemeClr val="tx1"/>
                </a:solidFill>
              </a:defRPr>
            </a:lvl1pPr>
            <a:lvl2pPr marL="714375" indent="-257175">
              <a:buClr>
                <a:srgbClr val="D8413E"/>
              </a:buClr>
              <a:buFont typeface="Symbol" charset="2"/>
              <a:buChar char="-"/>
              <a:defRPr sz="1600">
                <a:solidFill>
                  <a:schemeClr val="tx1"/>
                </a:solidFill>
              </a:defRPr>
            </a:lvl2pPr>
            <a:lvl3pPr marL="1160463" indent="-246063">
              <a:buClr>
                <a:srgbClr val="D8413E"/>
              </a:buClr>
              <a:buFont typeface="Symbol" charset="2"/>
              <a:buChar char="-"/>
              <a:defRPr sz="1600">
                <a:solidFill>
                  <a:schemeClr val="tx1"/>
                </a:solidFill>
              </a:defRPr>
            </a:lvl3pPr>
            <a:lvl4pPr marL="1617663" indent="-246063">
              <a:buClr>
                <a:srgbClr val="D8413E"/>
              </a:buClr>
              <a:buFont typeface="Symbol" charset="2"/>
              <a:buChar char="-"/>
              <a:defRPr sz="1600">
                <a:solidFill>
                  <a:schemeClr val="tx1"/>
                </a:solidFill>
              </a:defRPr>
            </a:lvl4pPr>
            <a:lvl5pPr marL="2000250" indent="-171450">
              <a:buClr>
                <a:srgbClr val="D8413E"/>
              </a:buClr>
              <a:buFont typeface="Symbol" charset="2"/>
              <a:buChar char="-"/>
              <a:defRPr sz="1600">
                <a:solidFill>
                  <a:schemeClr val="tx1"/>
                </a:solidFill>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Foliennummernplatzhalter 5"/>
          <p:cNvSpPr>
            <a:spLocks noGrp="1"/>
          </p:cNvSpPr>
          <p:nvPr>
            <p:ph type="sldNum" sz="quarter" idx="4"/>
          </p:nvPr>
        </p:nvSpPr>
        <p:spPr>
          <a:xfrm>
            <a:off x="7948613" y="4879075"/>
            <a:ext cx="742950" cy="204716"/>
          </a:xfrm>
          <a:prstGeom prst="rect">
            <a:avLst/>
          </a:prstGeom>
        </p:spPr>
        <p:txBody>
          <a:bodyPr lIns="0" tIns="0" rIns="0" bIns="0" anchor="t" anchorCtr="0"/>
          <a:lstStyle>
            <a:lvl1pPr marL="0" marR="0" indent="0" algn="r" defTabSz="457200" rtl="0" eaLnBrk="1" fontAlgn="base" latinLnBrk="0" hangingPunct="1">
              <a:lnSpc>
                <a:spcPct val="100000"/>
              </a:lnSpc>
              <a:spcBef>
                <a:spcPct val="0"/>
              </a:spcBef>
              <a:spcAft>
                <a:spcPct val="0"/>
              </a:spcAft>
              <a:buClrTx/>
              <a:buSzTx/>
              <a:buFontTx/>
              <a:buNone/>
              <a:tabLst/>
              <a:defRPr/>
            </a:lvl1pPr>
          </a:lstStyle>
          <a:p>
            <a:pPr>
              <a:defRPr/>
            </a:pPr>
            <a:fld id="{E6F2A070-8A77-484A-BFE7-6B1E5C215647}" type="slidenum">
              <a:rPr lang="de-DE" altLang="de-DE" sz="1000" smtClean="0">
                <a:solidFill>
                  <a:srgbClr val="D8413E"/>
                </a:solidFill>
                <a:latin typeface="Arial" panose="020B0604020202020204" pitchFamily="34" charset="0"/>
                <a:cs typeface="Arial" panose="020B0604020202020204" pitchFamily="34" charset="0"/>
              </a:rPr>
              <a:pPr>
                <a:defRPr/>
              </a:pPr>
              <a:t>‹Nr.›</a:t>
            </a:fld>
            <a:endParaRPr lang="de-DE" altLang="de-DE" sz="1000" dirty="0">
              <a:solidFill>
                <a:srgbClr val="D8413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79539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4.png"/><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6375"/>
            <a:ext cx="8229600" cy="857250"/>
          </a:xfrm>
          <a:prstGeom prst="rect">
            <a:avLst/>
          </a:prstGeom>
        </p:spPr>
        <p:txBody>
          <a:bodyPr vert="horz" lIns="91440" tIns="45720" rIns="91440" bIns="45720" rtlCol="0" anchor="ctr">
            <a:noAutofit/>
          </a:bodyPr>
          <a:lstStyle/>
          <a:p>
            <a:r>
              <a:rPr lang="de-DE" dirty="0"/>
              <a:t>Mastertitelformat bearbeiten</a:t>
            </a:r>
          </a:p>
        </p:txBody>
      </p:sp>
      <p:sp>
        <p:nvSpPr>
          <p:cNvPr id="1027" name="Textplatzhalter 2"/>
          <p:cNvSpPr>
            <a:spLocks noGrp="1"/>
          </p:cNvSpPr>
          <p:nvPr>
            <p:ph type="body" idx="1"/>
          </p:nvPr>
        </p:nvSpPr>
        <p:spPr bwMode="auto">
          <a:xfrm>
            <a:off x="457200" y="1063625"/>
            <a:ext cx="82296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dirty="0"/>
              <a:t>SUBHEADLINE</a:t>
            </a:r>
          </a:p>
        </p:txBody>
      </p:sp>
    </p:spTree>
  </p:cSld>
  <p:clrMap bg1="lt1" tx1="dk1" bg2="lt2" tx2="dk2" accent1="accent1" accent2="accent2" accent3="accent3" accent4="accent4" accent5="accent5" accent6="accent6" hlink="hlink" folHlink="folHlink"/>
  <p:sldLayoutIdLst>
    <p:sldLayoutId id="2147483867" r:id="rId1"/>
    <p:sldLayoutId id="2147483884" r:id="rId2"/>
    <p:sldLayoutId id="2147483885" r:id="rId3"/>
    <p:sldLayoutId id="2147483870" r:id="rId4"/>
    <p:sldLayoutId id="2147483877" r:id="rId5"/>
    <p:sldLayoutId id="2147483879" r:id="rId6"/>
  </p:sldLayoutIdLst>
  <p:hf hdr="0" ftr="0" dt="0"/>
  <p:txStyles>
    <p:titleStyle>
      <a:lvl1pPr algn="l" defTabSz="457200" rtl="0" eaLnBrk="1" fontAlgn="base" hangingPunct="1">
        <a:spcBef>
          <a:spcPct val="0"/>
        </a:spcBef>
        <a:spcAft>
          <a:spcPct val="0"/>
        </a:spcAft>
        <a:defRPr sz="2000" b="1" kern="1200" cap="all">
          <a:solidFill>
            <a:srgbClr val="262A31"/>
          </a:solidFill>
          <a:latin typeface="Arial"/>
          <a:ea typeface="MS PGothic" panose="020B0600070205080204" pitchFamily="34" charset="-128"/>
          <a:cs typeface="Arial"/>
        </a:defRPr>
      </a:lvl1pPr>
      <a:lvl2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2pPr>
      <a:lvl3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3pPr>
      <a:lvl4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4pPr>
      <a:lvl5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5pPr>
      <a:lvl6pPr marL="457200" algn="l" defTabSz="457200" rtl="0" eaLnBrk="1" fontAlgn="base" hangingPunct="1">
        <a:spcBef>
          <a:spcPct val="0"/>
        </a:spcBef>
        <a:spcAft>
          <a:spcPct val="0"/>
        </a:spcAft>
        <a:defRPr sz="2000">
          <a:solidFill>
            <a:schemeClr val="tx1"/>
          </a:solidFill>
          <a:latin typeface="Futura" charset="0"/>
          <a:ea typeface="ＭＳ Ｐゴシック" charset="0"/>
        </a:defRPr>
      </a:lvl6pPr>
      <a:lvl7pPr marL="914400" algn="l" defTabSz="457200" rtl="0" eaLnBrk="1" fontAlgn="base" hangingPunct="1">
        <a:spcBef>
          <a:spcPct val="0"/>
        </a:spcBef>
        <a:spcAft>
          <a:spcPct val="0"/>
        </a:spcAft>
        <a:defRPr sz="2000">
          <a:solidFill>
            <a:schemeClr val="tx1"/>
          </a:solidFill>
          <a:latin typeface="Futura" charset="0"/>
          <a:ea typeface="ＭＳ Ｐゴシック" charset="0"/>
        </a:defRPr>
      </a:lvl7pPr>
      <a:lvl8pPr marL="1371600" algn="l" defTabSz="457200" rtl="0" eaLnBrk="1" fontAlgn="base" hangingPunct="1">
        <a:spcBef>
          <a:spcPct val="0"/>
        </a:spcBef>
        <a:spcAft>
          <a:spcPct val="0"/>
        </a:spcAft>
        <a:defRPr sz="2000">
          <a:solidFill>
            <a:schemeClr val="tx1"/>
          </a:solidFill>
          <a:latin typeface="Futura" charset="0"/>
          <a:ea typeface="ＭＳ Ｐゴシック" charset="0"/>
        </a:defRPr>
      </a:lvl8pPr>
      <a:lvl9pPr marL="1828800" algn="l" defTabSz="457200" rtl="0" eaLnBrk="1" fontAlgn="base" hangingPunct="1">
        <a:spcBef>
          <a:spcPct val="0"/>
        </a:spcBef>
        <a:spcAft>
          <a:spcPct val="0"/>
        </a:spcAft>
        <a:defRPr sz="2000">
          <a:solidFill>
            <a:schemeClr val="tx1"/>
          </a:solidFill>
          <a:latin typeface="Futura" charset="0"/>
          <a:ea typeface="ＭＳ Ｐゴシック" charset="0"/>
        </a:defRPr>
      </a:lvl9pPr>
    </p:titleStyle>
    <p:bodyStyle>
      <a:lvl1pPr marL="342900" indent="-342900" algn="l" defTabSz="457200" rtl="0" eaLnBrk="1" fontAlgn="base" hangingPunct="1">
        <a:spcBef>
          <a:spcPct val="20000"/>
        </a:spcBef>
        <a:spcAft>
          <a:spcPct val="0"/>
        </a:spcAft>
        <a:buFont typeface="Symbol" panose="05050102010706020507" pitchFamily="18" charset="2"/>
        <a:defRPr sz="1200" kern="1200">
          <a:solidFill>
            <a:srgbClr val="262A31"/>
          </a:solidFill>
          <a:latin typeface="Arial"/>
          <a:ea typeface="MS PGothic" panose="020B0600070205080204" pitchFamily="34" charset="-128"/>
          <a:cs typeface="Arial"/>
        </a:defRPr>
      </a:lvl1pPr>
      <a:lvl2pPr marL="457200" algn="l" defTabSz="457200" rtl="0" eaLnBrk="1" fontAlgn="base" hangingPunct="1">
        <a:spcBef>
          <a:spcPct val="20000"/>
        </a:spcBef>
        <a:spcAft>
          <a:spcPct val="0"/>
        </a:spcAft>
        <a:buFont typeface="Arial" panose="020B0604020202020204" pitchFamily="34" charset="0"/>
        <a:defRPr kern="1200">
          <a:solidFill>
            <a:schemeClr val="tx1"/>
          </a:solidFill>
          <a:latin typeface="Arial"/>
          <a:ea typeface="MS PGothic" panose="020B0600070205080204" pitchFamily="34" charset="-128"/>
          <a:cs typeface="Arial"/>
        </a:defRPr>
      </a:lvl2pPr>
      <a:lvl3pPr marL="914400" algn="l" defTabSz="457200" rtl="0" eaLnBrk="1" fontAlgn="base" hangingPunct="1">
        <a:spcBef>
          <a:spcPct val="20000"/>
        </a:spcBef>
        <a:spcAft>
          <a:spcPct val="0"/>
        </a:spcAft>
        <a:buFont typeface="Arial" panose="020B0604020202020204" pitchFamily="34" charset="0"/>
        <a:defRPr sz="1200" kern="1200">
          <a:solidFill>
            <a:schemeClr val="tx1"/>
          </a:solidFill>
          <a:latin typeface="Arial"/>
          <a:ea typeface="MS PGothic" panose="020B0600070205080204" pitchFamily="34" charset="-128"/>
          <a:cs typeface="Arial"/>
        </a:defRPr>
      </a:lvl3pPr>
      <a:lvl4pPr marL="1371600" algn="l" defTabSz="457200" rtl="0" eaLnBrk="1" fontAlgn="base" hangingPunct="1">
        <a:spcBef>
          <a:spcPct val="20000"/>
        </a:spcBef>
        <a:spcAft>
          <a:spcPct val="0"/>
        </a:spcAft>
        <a:buFont typeface="Arial" panose="020B0604020202020204" pitchFamily="34" charset="0"/>
        <a:defRPr sz="1200" kern="1200">
          <a:solidFill>
            <a:schemeClr val="tx1"/>
          </a:solidFill>
          <a:latin typeface="Arial"/>
          <a:ea typeface="MS PGothic" panose="020B0600070205080204" pitchFamily="34" charset="-128"/>
          <a:cs typeface="Arial"/>
        </a:defRPr>
      </a:lvl4pPr>
      <a:lvl5pPr marL="1828800" algn="l" defTabSz="457200" rtl="0" eaLnBrk="1" fontAlgn="base" hangingPunct="1">
        <a:spcBef>
          <a:spcPct val="20000"/>
        </a:spcBef>
        <a:spcAft>
          <a:spcPct val="0"/>
        </a:spcAft>
        <a:buFont typeface="Arial" panose="020B0604020202020204" pitchFamily="34" charset="0"/>
        <a:defRPr sz="12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cxnSp>
        <p:nvCxnSpPr>
          <p:cNvPr id="4" name="Gerade Verbindung 9"/>
          <p:cNvCxnSpPr/>
          <p:nvPr userDrawn="1"/>
        </p:nvCxnSpPr>
        <p:spPr>
          <a:xfrm>
            <a:off x="0" y="155575"/>
            <a:ext cx="457200" cy="0"/>
          </a:xfrm>
          <a:prstGeom prst="line">
            <a:avLst/>
          </a:prstGeom>
          <a:ln w="3175" cmpd="sng">
            <a:solidFill>
              <a:srgbClr val="262A31"/>
            </a:solidFill>
          </a:ln>
          <a:effectLst/>
        </p:spPr>
        <p:style>
          <a:lnRef idx="2">
            <a:schemeClr val="accent1"/>
          </a:lnRef>
          <a:fillRef idx="0">
            <a:schemeClr val="accent1"/>
          </a:fillRef>
          <a:effectRef idx="1">
            <a:schemeClr val="accent1"/>
          </a:effectRef>
          <a:fontRef idx="minor">
            <a:schemeClr val="tx1"/>
          </a:fontRef>
        </p:style>
      </p:cxnSp>
      <p:pic>
        <p:nvPicPr>
          <p:cNvPr id="6" name="Grafik 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7200" y="4769366"/>
            <a:ext cx="547323" cy="324000"/>
          </a:xfrm>
          <a:prstGeom prst="rect">
            <a:avLst/>
          </a:prstGeom>
        </p:spPr>
      </p:pic>
      <p:sp>
        <p:nvSpPr>
          <p:cNvPr id="8" name="Textfeld 7"/>
          <p:cNvSpPr txBox="1"/>
          <p:nvPr userDrawn="1"/>
        </p:nvSpPr>
        <p:spPr>
          <a:xfrm>
            <a:off x="457200" y="22671"/>
            <a:ext cx="7001933" cy="276999"/>
          </a:xfrm>
          <a:prstGeom prst="rect">
            <a:avLst/>
          </a:prstGeom>
          <a:noFill/>
        </p:spPr>
        <p:txBody>
          <a:bodyPr wrap="square" rtlCol="0">
            <a:spAutoFit/>
          </a:bodyPr>
          <a:lstStyle/>
          <a:p>
            <a:r>
              <a:rPr lang="de-DE" sz="1200" b="1" cap="all" dirty="0">
                <a:latin typeface="Arial" panose="020B0604020202020204" pitchFamily="34" charset="0"/>
                <a:cs typeface="Arial" panose="020B0604020202020204" pitchFamily="34" charset="0"/>
              </a:rPr>
              <a:t>Titel der Präsentation</a:t>
            </a:r>
            <a:r>
              <a:rPr lang="de-DE" sz="1200" b="1" cap="all" baseline="0" dirty="0">
                <a:latin typeface="Arial" panose="020B0604020202020204" pitchFamily="34" charset="0"/>
                <a:cs typeface="Arial" panose="020B0604020202020204" pitchFamily="34" charset="0"/>
              </a:rPr>
              <a:t> </a:t>
            </a:r>
            <a:r>
              <a:rPr lang="de-DE" sz="1200" dirty="0">
                <a:latin typeface="Arial" panose="020B0604020202020204" pitchFamily="34" charset="0"/>
                <a:cs typeface="Arial" panose="020B0604020202020204" pitchFamily="34" charset="0"/>
              </a:rPr>
              <a:t>| Untertitel</a:t>
            </a:r>
          </a:p>
        </p:txBody>
      </p:sp>
      <p:cxnSp>
        <p:nvCxnSpPr>
          <p:cNvPr id="9" name="Gerade Verbindung 10"/>
          <p:cNvCxnSpPr/>
          <p:nvPr userDrawn="1"/>
        </p:nvCxnSpPr>
        <p:spPr>
          <a:xfrm>
            <a:off x="457200" y="4713670"/>
            <a:ext cx="8229600" cy="0"/>
          </a:xfrm>
          <a:prstGeom prst="line">
            <a:avLst/>
          </a:prstGeom>
          <a:ln w="3175" cmpd="sng">
            <a:solidFill>
              <a:srgbClr val="D8413E"/>
            </a:solidFill>
          </a:ln>
          <a:effectLst/>
        </p:spPr>
        <p:style>
          <a:lnRef idx="2">
            <a:schemeClr val="accent1"/>
          </a:lnRef>
          <a:fillRef idx="0">
            <a:schemeClr val="accent1"/>
          </a:fillRef>
          <a:effectRef idx="1">
            <a:schemeClr val="accent1"/>
          </a:effectRef>
          <a:fontRef idx="minor">
            <a:schemeClr val="tx1"/>
          </a:fontRef>
        </p:style>
      </p:cxnSp>
      <p:sp>
        <p:nvSpPr>
          <p:cNvPr id="2" name="Textfeld 1"/>
          <p:cNvSpPr txBox="1"/>
          <p:nvPr userDrawn="1"/>
        </p:nvSpPr>
        <p:spPr>
          <a:xfrm>
            <a:off x="1154545" y="4837382"/>
            <a:ext cx="6785496" cy="230832"/>
          </a:xfrm>
          <a:prstGeom prst="rect">
            <a:avLst/>
          </a:prstGeom>
          <a:noFill/>
        </p:spPr>
        <p:txBody>
          <a:bodyPr wrap="square" rtlCol="0">
            <a:spAutoFit/>
          </a:bodyPr>
          <a:lstStyle/>
          <a:p>
            <a:pPr algn="l"/>
            <a:r>
              <a:rPr lang="de-DE" sz="900" dirty="0">
                <a:solidFill>
                  <a:schemeClr val="accent4"/>
                </a:solidFill>
                <a:latin typeface="Arial" panose="020B0604020202020204" pitchFamily="34" charset="0"/>
                <a:cs typeface="Arial" panose="020B0604020202020204" pitchFamily="34" charset="0"/>
              </a:rPr>
              <a:t>Einrichtungsname</a:t>
            </a:r>
          </a:p>
        </p:txBody>
      </p:sp>
    </p:spTree>
    <p:extLst>
      <p:ext uri="{BB962C8B-B14F-4D97-AF65-F5344CB8AC3E}">
        <p14:creationId xmlns:p14="http://schemas.microsoft.com/office/powerpoint/2010/main" val="3392803545"/>
      </p:ext>
    </p:extLst>
  </p:cSld>
  <p:clrMap bg1="lt1" tx1="dk1" bg2="lt2" tx2="dk2" accent1="accent1" accent2="accent2" accent3="accent3" accent4="accent4" accent5="accent5" accent6="accent6" hlink="hlink" folHlink="folHlink"/>
  <p:sldLayoutIdLst>
    <p:sldLayoutId id="2147483871" r:id="rId1"/>
    <p:sldLayoutId id="2147483882" r:id="rId2"/>
    <p:sldLayoutId id="2147483872" r:id="rId3"/>
    <p:sldLayoutId id="2147483873" r:id="rId4"/>
    <p:sldLayoutId id="2147483874" r:id="rId5"/>
    <p:sldLayoutId id="2147483875" r:id="rId6"/>
    <p:sldLayoutId id="2147483876" r:id="rId7"/>
    <p:sldLayoutId id="2147483878" r:id="rId8"/>
  </p:sldLayoutIdLst>
  <p:hf hdr="0" ftr="0" dt="0"/>
  <p:txStyles>
    <p:titleStyle>
      <a:lvl1pPr algn="l" defTabSz="457200" rtl="0" eaLnBrk="1" fontAlgn="base" hangingPunct="1">
        <a:spcBef>
          <a:spcPct val="0"/>
        </a:spcBef>
        <a:spcAft>
          <a:spcPct val="0"/>
        </a:spcAft>
        <a:defRPr sz="2000" b="1" kern="1200" cap="all">
          <a:solidFill>
            <a:srgbClr val="262A31"/>
          </a:solidFill>
          <a:latin typeface="Arial"/>
          <a:ea typeface="MS PGothic" panose="020B0600070205080204" pitchFamily="34" charset="-128"/>
          <a:cs typeface="Arial"/>
        </a:defRPr>
      </a:lvl1pPr>
      <a:lvl2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2pPr>
      <a:lvl3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3pPr>
      <a:lvl4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4pPr>
      <a:lvl5pPr algn="l" defTabSz="457200" rtl="0" eaLnBrk="1" fontAlgn="base" hangingPunct="1">
        <a:spcBef>
          <a:spcPct val="0"/>
        </a:spcBef>
        <a:spcAft>
          <a:spcPct val="0"/>
        </a:spcAft>
        <a:defRPr sz="2000" b="1">
          <a:solidFill>
            <a:srgbClr val="262A31"/>
          </a:solidFill>
          <a:latin typeface="Arial" charset="0"/>
          <a:ea typeface="MS PGothic" panose="020B0600070205080204" pitchFamily="34" charset="-128"/>
          <a:cs typeface="Arial" panose="020B0604020202020204" pitchFamily="34" charset="0"/>
        </a:defRPr>
      </a:lvl5pPr>
      <a:lvl6pPr marL="457200" algn="l" defTabSz="457200" rtl="0" eaLnBrk="1" fontAlgn="base" hangingPunct="1">
        <a:spcBef>
          <a:spcPct val="0"/>
        </a:spcBef>
        <a:spcAft>
          <a:spcPct val="0"/>
        </a:spcAft>
        <a:defRPr sz="2000">
          <a:solidFill>
            <a:schemeClr val="tx1"/>
          </a:solidFill>
          <a:latin typeface="Futura" charset="0"/>
          <a:ea typeface="ＭＳ Ｐゴシック" charset="0"/>
        </a:defRPr>
      </a:lvl6pPr>
      <a:lvl7pPr marL="914400" algn="l" defTabSz="457200" rtl="0" eaLnBrk="1" fontAlgn="base" hangingPunct="1">
        <a:spcBef>
          <a:spcPct val="0"/>
        </a:spcBef>
        <a:spcAft>
          <a:spcPct val="0"/>
        </a:spcAft>
        <a:defRPr sz="2000">
          <a:solidFill>
            <a:schemeClr val="tx1"/>
          </a:solidFill>
          <a:latin typeface="Futura" charset="0"/>
          <a:ea typeface="ＭＳ Ｐゴシック" charset="0"/>
        </a:defRPr>
      </a:lvl7pPr>
      <a:lvl8pPr marL="1371600" algn="l" defTabSz="457200" rtl="0" eaLnBrk="1" fontAlgn="base" hangingPunct="1">
        <a:spcBef>
          <a:spcPct val="0"/>
        </a:spcBef>
        <a:spcAft>
          <a:spcPct val="0"/>
        </a:spcAft>
        <a:defRPr sz="2000">
          <a:solidFill>
            <a:schemeClr val="tx1"/>
          </a:solidFill>
          <a:latin typeface="Futura" charset="0"/>
          <a:ea typeface="ＭＳ Ｐゴシック" charset="0"/>
        </a:defRPr>
      </a:lvl8pPr>
      <a:lvl9pPr marL="1828800" algn="l" defTabSz="457200" rtl="0" eaLnBrk="1" fontAlgn="base" hangingPunct="1">
        <a:spcBef>
          <a:spcPct val="0"/>
        </a:spcBef>
        <a:spcAft>
          <a:spcPct val="0"/>
        </a:spcAft>
        <a:defRPr sz="2000">
          <a:solidFill>
            <a:schemeClr val="tx1"/>
          </a:solidFill>
          <a:latin typeface="Futura" charset="0"/>
          <a:ea typeface="ＭＳ Ｐゴシック" charset="0"/>
        </a:defRPr>
      </a:lvl9pPr>
    </p:titleStyle>
    <p:bodyStyle>
      <a:lvl1pPr marL="342900" indent="-342900" algn="l" defTabSz="457200" rtl="0" eaLnBrk="1" fontAlgn="base" hangingPunct="1">
        <a:spcBef>
          <a:spcPct val="20000"/>
        </a:spcBef>
        <a:spcAft>
          <a:spcPct val="0"/>
        </a:spcAft>
        <a:buFont typeface="Symbol" panose="05050102010706020507" pitchFamily="18" charset="2"/>
        <a:defRPr sz="1200" kern="1200">
          <a:solidFill>
            <a:srgbClr val="262A31"/>
          </a:solidFill>
          <a:latin typeface="Arial"/>
          <a:ea typeface="MS PGothic" panose="020B0600070205080204" pitchFamily="34" charset="-128"/>
          <a:cs typeface="Arial"/>
        </a:defRPr>
      </a:lvl1pPr>
      <a:lvl2pPr marL="457200" algn="l" defTabSz="457200" rtl="0" eaLnBrk="1" fontAlgn="base" hangingPunct="1">
        <a:spcBef>
          <a:spcPct val="20000"/>
        </a:spcBef>
        <a:spcAft>
          <a:spcPct val="0"/>
        </a:spcAft>
        <a:buFont typeface="Arial" panose="020B0604020202020204" pitchFamily="34" charset="0"/>
        <a:defRPr kern="1200">
          <a:solidFill>
            <a:schemeClr val="tx1"/>
          </a:solidFill>
          <a:latin typeface="Arial"/>
          <a:ea typeface="MS PGothic" panose="020B0600070205080204" pitchFamily="34" charset="-128"/>
          <a:cs typeface="Arial"/>
        </a:defRPr>
      </a:lvl2pPr>
      <a:lvl3pPr marL="914400" algn="l" defTabSz="457200" rtl="0" eaLnBrk="1" fontAlgn="base" hangingPunct="1">
        <a:spcBef>
          <a:spcPct val="20000"/>
        </a:spcBef>
        <a:spcAft>
          <a:spcPct val="0"/>
        </a:spcAft>
        <a:buFont typeface="Arial" panose="020B0604020202020204" pitchFamily="34" charset="0"/>
        <a:defRPr sz="1200" kern="1200">
          <a:solidFill>
            <a:schemeClr val="tx1"/>
          </a:solidFill>
          <a:latin typeface="Arial"/>
          <a:ea typeface="MS PGothic" panose="020B0600070205080204" pitchFamily="34" charset="-128"/>
          <a:cs typeface="Arial"/>
        </a:defRPr>
      </a:lvl3pPr>
      <a:lvl4pPr marL="1371600" algn="l" defTabSz="457200" rtl="0" eaLnBrk="1" fontAlgn="base" hangingPunct="1">
        <a:spcBef>
          <a:spcPct val="20000"/>
        </a:spcBef>
        <a:spcAft>
          <a:spcPct val="0"/>
        </a:spcAft>
        <a:buFont typeface="Arial" panose="020B0604020202020204" pitchFamily="34" charset="0"/>
        <a:defRPr sz="1200" kern="1200">
          <a:solidFill>
            <a:schemeClr val="tx1"/>
          </a:solidFill>
          <a:latin typeface="Arial"/>
          <a:ea typeface="MS PGothic" panose="020B0600070205080204" pitchFamily="34" charset="-128"/>
          <a:cs typeface="Arial"/>
        </a:defRPr>
      </a:lvl4pPr>
      <a:lvl5pPr marL="1828800" algn="l" defTabSz="457200" rtl="0" eaLnBrk="1" fontAlgn="base" hangingPunct="1">
        <a:spcBef>
          <a:spcPct val="20000"/>
        </a:spcBef>
        <a:spcAft>
          <a:spcPct val="0"/>
        </a:spcAft>
        <a:buFont typeface="Arial" panose="020B0604020202020204" pitchFamily="34" charset="0"/>
        <a:defRPr sz="12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dy.klatt@uni-leipzig.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el 1"/>
          <p:cNvSpPr>
            <a:spLocks noGrp="1"/>
          </p:cNvSpPr>
          <p:nvPr>
            <p:ph type="ctrTitle"/>
          </p:nvPr>
        </p:nvSpPr>
        <p:spPr bwMode="auto">
          <a:xfrm>
            <a:off x="2383833" y="814092"/>
            <a:ext cx="6584011" cy="610493"/>
          </a:xfrm>
        </p:spPr>
        <p:txBody>
          <a:bodyPr wrap="square" numCol="1" anchorCtr="0" compatLnSpc="1">
            <a:prstTxWarp prst="textNoShape">
              <a:avLst/>
            </a:prstTxWarp>
          </a:bodyPr>
          <a:lstStyle/>
          <a:p>
            <a:pPr algn="ctr"/>
            <a:r>
              <a:rPr lang="en-GB" sz="1400" cap="none" dirty="0">
                <a:solidFill>
                  <a:schemeClr val="accent2"/>
                </a:solidFill>
                <a:latin typeface="Futura Medium" panose="020B0602020204020303" pitchFamily="34" charset="-79"/>
                <a:cs typeface="Futura Medium" panose="020B0602020204020303" pitchFamily="34" charset="-79"/>
              </a:rPr>
              <a:t>Analysing </a:t>
            </a:r>
            <a:r>
              <a:rPr lang="en-GB" sz="1400" cap="none" dirty="0" err="1">
                <a:solidFill>
                  <a:schemeClr val="accent2"/>
                </a:solidFill>
                <a:latin typeface="Futura Medium" panose="020B0602020204020303" pitchFamily="34" charset="-79"/>
                <a:cs typeface="Futura Medium" panose="020B0602020204020303" pitchFamily="34" charset="-79"/>
              </a:rPr>
              <a:t>Tobii</a:t>
            </a:r>
            <a:r>
              <a:rPr lang="en-GB" sz="1400" cap="none" dirty="0">
                <a:solidFill>
                  <a:schemeClr val="accent2"/>
                </a:solidFill>
                <a:latin typeface="Futura Medium" panose="020B0602020204020303" pitchFamily="34" charset="-79"/>
                <a:cs typeface="Futura Medium" panose="020B0602020204020303" pitchFamily="34" charset="-79"/>
              </a:rPr>
              <a:t> Glasses Recordings with </a:t>
            </a:r>
            <a:r>
              <a:rPr lang="en-GB" sz="1400" i="1" cap="none" dirty="0">
                <a:solidFill>
                  <a:schemeClr val="accent2"/>
                </a:solidFill>
                <a:latin typeface="Futura Medium" panose="020B0602020204020303" pitchFamily="34" charset="-79"/>
                <a:cs typeface="Futura Medium" panose="020B0602020204020303" pitchFamily="34" charset="-79"/>
              </a:rPr>
              <a:t>Glasses Viewer </a:t>
            </a:r>
            <a:r>
              <a:rPr lang="en-GB" sz="1400" cap="none" dirty="0">
                <a:solidFill>
                  <a:schemeClr val="accent2"/>
                </a:solidFill>
                <a:latin typeface="Futura Medium" panose="020B0602020204020303" pitchFamily="34" charset="-79"/>
                <a:cs typeface="Futura Medium" panose="020B0602020204020303" pitchFamily="34" charset="-79"/>
              </a:rPr>
              <a:t>and G</a:t>
            </a:r>
            <a:r>
              <a:rPr lang="en-GB" sz="1400" i="1" cap="none" dirty="0">
                <a:solidFill>
                  <a:schemeClr val="accent2"/>
                </a:solidFill>
                <a:latin typeface="Futura Medium" panose="020B0602020204020303" pitchFamily="34" charset="-79"/>
                <a:cs typeface="Futura Medium" panose="020B0602020204020303" pitchFamily="34" charset="-79"/>
              </a:rPr>
              <a:t>aze Code </a:t>
            </a:r>
            <a:r>
              <a:rPr lang="en-GB" sz="1400" cap="none" dirty="0">
                <a:solidFill>
                  <a:schemeClr val="accent2"/>
                </a:solidFill>
                <a:latin typeface="Futura Medium" panose="020B0602020204020303" pitchFamily="34" charset="-79"/>
                <a:cs typeface="Futura Medium" panose="020B0602020204020303" pitchFamily="34" charset="-79"/>
              </a:rPr>
              <a:t>– a practical workshop on alternatives to </a:t>
            </a:r>
            <a:r>
              <a:rPr lang="en-GB" sz="1400" cap="none" dirty="0" err="1">
                <a:solidFill>
                  <a:schemeClr val="accent2"/>
                </a:solidFill>
                <a:latin typeface="Futura Medium" panose="020B0602020204020303" pitchFamily="34" charset="-79"/>
                <a:cs typeface="Futura Medium" panose="020B0602020204020303" pitchFamily="34" charset="-79"/>
              </a:rPr>
              <a:t>Tobii</a:t>
            </a:r>
            <a:r>
              <a:rPr lang="en-GB" sz="1400" cap="none" dirty="0">
                <a:solidFill>
                  <a:schemeClr val="accent2"/>
                </a:solidFill>
                <a:latin typeface="Futura Medium" panose="020B0602020204020303" pitchFamily="34" charset="-79"/>
                <a:cs typeface="Futura Medium" panose="020B0602020204020303" pitchFamily="34" charset="-79"/>
              </a:rPr>
              <a:t> Studio</a:t>
            </a:r>
            <a:br>
              <a:rPr lang="en-GB" sz="1400" cap="none" dirty="0">
                <a:latin typeface="Futura Medium" panose="020B0602020204020303" pitchFamily="34" charset="-79"/>
                <a:cs typeface="Futura Medium" panose="020B0602020204020303" pitchFamily="34" charset="-79"/>
              </a:rPr>
            </a:br>
            <a:endParaRPr lang="de-DE" altLang="de-DE" sz="1400" cap="none"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CBFC7386-7E2B-4BDD-8DB9-7ADDA2380C65}"/>
              </a:ext>
            </a:extLst>
          </p:cNvPr>
          <p:cNvSpPr txBox="1"/>
          <p:nvPr/>
        </p:nvSpPr>
        <p:spPr>
          <a:xfrm>
            <a:off x="5213718" y="254972"/>
            <a:ext cx="3317096" cy="600164"/>
          </a:xfrm>
          <a:prstGeom prst="rect">
            <a:avLst/>
          </a:prstGeom>
          <a:noFill/>
        </p:spPr>
        <p:txBody>
          <a:bodyPr wrap="square" rtlCol="0">
            <a:spAutoFit/>
          </a:bodyPr>
          <a:lstStyle/>
          <a:p>
            <a:pPr algn="r"/>
            <a:r>
              <a:rPr lang="de-DE" sz="1100" dirty="0">
                <a:latin typeface="Futura"/>
              </a:rPr>
              <a:t>Ein Workshop der Professur für </a:t>
            </a:r>
          </a:p>
          <a:p>
            <a:pPr algn="r"/>
            <a:r>
              <a:rPr lang="de-DE" sz="1100" dirty="0">
                <a:latin typeface="Futura"/>
              </a:rPr>
              <a:t>Empirische Schul- und Unterrichtsforschung</a:t>
            </a:r>
            <a:endParaRPr lang="en-GB" sz="1100" dirty="0">
              <a:latin typeface="Futura"/>
            </a:endParaRPr>
          </a:p>
          <a:p>
            <a:endParaRPr lang="de-DE" sz="1100" dirty="0">
              <a:latin typeface="Futura"/>
            </a:endParaRPr>
          </a:p>
        </p:txBody>
      </p:sp>
      <p:sp>
        <p:nvSpPr>
          <p:cNvPr id="7" name="Rechteck 6">
            <a:extLst>
              <a:ext uri="{FF2B5EF4-FFF2-40B4-BE49-F238E27FC236}">
                <a16:creationId xmlns:a16="http://schemas.microsoft.com/office/drawing/2014/main" id="{B092AA18-8549-4486-9D52-A3CFC201295C}"/>
              </a:ext>
            </a:extLst>
          </p:cNvPr>
          <p:cNvSpPr/>
          <p:nvPr/>
        </p:nvSpPr>
        <p:spPr>
          <a:xfrm>
            <a:off x="129092" y="1282945"/>
            <a:ext cx="8401722" cy="2462213"/>
          </a:xfrm>
          <a:prstGeom prst="rect">
            <a:avLst/>
          </a:prstGeom>
        </p:spPr>
        <p:txBody>
          <a:bodyPr wrap="square">
            <a:spAutoFit/>
          </a:bodyPr>
          <a:lstStyle/>
          <a:p>
            <a:pPr algn="just"/>
            <a:r>
              <a:rPr lang="en-GB" sz="1100" b="1" dirty="0" err="1">
                <a:solidFill>
                  <a:schemeClr val="accent2"/>
                </a:solidFill>
                <a:latin typeface="Futura Medium" panose="020B0602020204020303" pitchFamily="34" charset="-79"/>
                <a:cs typeface="Futura Medium" panose="020B0602020204020303" pitchFamily="34" charset="-79"/>
              </a:rPr>
              <a:t>Überblick</a:t>
            </a:r>
            <a:r>
              <a:rPr lang="en-GB" sz="1100" b="1" dirty="0">
                <a:solidFill>
                  <a:schemeClr val="accent2"/>
                </a:solidFill>
                <a:latin typeface="Futura Medium" panose="020B0602020204020303" pitchFamily="34" charset="-79"/>
                <a:cs typeface="Futura Medium" panose="020B0602020204020303" pitchFamily="34" charset="-79"/>
              </a:rPr>
              <a:t>: </a:t>
            </a:r>
            <a:r>
              <a:rPr lang="de-DE" sz="1100" dirty="0">
                <a:latin typeface="Futura Medium" panose="020B0602020204020303" pitchFamily="34" charset="-79"/>
                <a:cs typeface="Futura Medium" panose="020B0602020204020303" pitchFamily="34" charset="-79"/>
              </a:rPr>
              <a:t>Im Rahmen eines dreiteiligen Online-Workshops widmen wir uns der Analyse von Blickdaten, welche mittels der </a:t>
            </a:r>
            <a:r>
              <a:rPr lang="de-DE" sz="1100" dirty="0" err="1">
                <a:latin typeface="Futura Medium" panose="020B0602020204020303" pitchFamily="34" charset="-79"/>
                <a:cs typeface="Futura Medium" panose="020B0602020204020303" pitchFamily="34" charset="-79"/>
              </a:rPr>
              <a:t>Tobii</a:t>
            </a:r>
            <a:r>
              <a:rPr lang="de-DE" sz="1100" dirty="0">
                <a:latin typeface="Futura Medium" panose="020B0602020204020303" pitchFamily="34" charset="-79"/>
                <a:cs typeface="Futura Medium" panose="020B0602020204020303" pitchFamily="34" charset="-79"/>
              </a:rPr>
              <a:t> </a:t>
            </a:r>
            <a:r>
              <a:rPr lang="de-DE" sz="1100" dirty="0" err="1">
                <a:latin typeface="Futura Medium" panose="020B0602020204020303" pitchFamily="34" charset="-79"/>
                <a:cs typeface="Futura Medium" panose="020B0602020204020303" pitchFamily="34" charset="-79"/>
              </a:rPr>
              <a:t>Glasses</a:t>
            </a:r>
            <a:r>
              <a:rPr lang="de-DE" sz="1100" dirty="0">
                <a:latin typeface="Futura Medium" panose="020B0602020204020303" pitchFamily="34" charset="-79"/>
                <a:cs typeface="Futura Medium" panose="020B0602020204020303" pitchFamily="34" charset="-79"/>
              </a:rPr>
              <a:t> Eye-Tracking-Brille erhoben wurden. Im Besonderen geht es um Alternativen zur Verwendung der </a:t>
            </a:r>
            <a:r>
              <a:rPr lang="de-DE" sz="1100" dirty="0" err="1">
                <a:latin typeface="Futura Medium" panose="020B0602020204020303" pitchFamily="34" charset="-79"/>
                <a:cs typeface="Futura Medium" panose="020B0602020204020303" pitchFamily="34" charset="-79"/>
              </a:rPr>
              <a:t>Tobii</a:t>
            </a:r>
            <a:r>
              <a:rPr lang="de-DE" sz="1100" dirty="0">
                <a:latin typeface="Futura Medium" panose="020B0602020204020303" pitchFamily="34" charset="-79"/>
                <a:cs typeface="Futura Medium" panose="020B0602020204020303" pitchFamily="34" charset="-79"/>
              </a:rPr>
              <a:t> Pro Analysesoftware. In drei Sitzungen stellen Roy Hessels (Utrecht University), Jeroen Benjamins (Utrecht University) und </a:t>
            </a:r>
            <a:r>
              <a:rPr lang="de-DE" sz="1100" dirty="0" err="1">
                <a:latin typeface="Futura Medium" panose="020B0602020204020303" pitchFamily="34" charset="-79"/>
                <a:cs typeface="Futura Medium" panose="020B0602020204020303" pitchFamily="34" charset="-79"/>
              </a:rPr>
              <a:t>Diederick</a:t>
            </a:r>
            <a:r>
              <a:rPr lang="de-DE" sz="1100" dirty="0">
                <a:latin typeface="Futura Medium" panose="020B0602020204020303" pitchFamily="34" charset="-79"/>
                <a:cs typeface="Futura Medium" panose="020B0602020204020303" pitchFamily="34" charset="-79"/>
              </a:rPr>
              <a:t> </a:t>
            </a:r>
            <a:r>
              <a:rPr lang="de-DE" sz="1100" dirty="0" err="1">
                <a:latin typeface="Futura Medium" panose="020B0602020204020303" pitchFamily="34" charset="-79"/>
                <a:cs typeface="Futura Medium" panose="020B0602020204020303" pitchFamily="34" charset="-79"/>
              </a:rPr>
              <a:t>Niehorster</a:t>
            </a:r>
            <a:r>
              <a:rPr lang="de-DE" sz="1100" dirty="0">
                <a:latin typeface="Futura Medium" panose="020B0602020204020303" pitchFamily="34" charset="-79"/>
                <a:cs typeface="Futura Medium" panose="020B0602020204020303" pitchFamily="34" charset="-79"/>
              </a:rPr>
              <a:t> (Lund University) eine freie Software vor, die sie entwickelt haben, um </a:t>
            </a:r>
            <a:r>
              <a:rPr lang="de-DE" sz="1100" dirty="0" err="1">
                <a:latin typeface="Futura Medium" panose="020B0602020204020303" pitchFamily="34" charset="-79"/>
                <a:cs typeface="Futura Medium" panose="020B0602020204020303" pitchFamily="34" charset="-79"/>
              </a:rPr>
              <a:t>Tobii</a:t>
            </a:r>
            <a:r>
              <a:rPr lang="de-DE" sz="1100" dirty="0">
                <a:latin typeface="Futura Medium" panose="020B0602020204020303" pitchFamily="34" charset="-79"/>
                <a:cs typeface="Futura Medium" panose="020B0602020204020303" pitchFamily="34" charset="-79"/>
              </a:rPr>
              <a:t> </a:t>
            </a:r>
            <a:r>
              <a:rPr lang="de-DE" sz="1100" dirty="0" err="1">
                <a:latin typeface="Futura Medium" panose="020B0602020204020303" pitchFamily="34" charset="-79"/>
                <a:cs typeface="Futura Medium" panose="020B0602020204020303" pitchFamily="34" charset="-79"/>
              </a:rPr>
              <a:t>Glasses</a:t>
            </a:r>
            <a:r>
              <a:rPr lang="de-DE" sz="1100" dirty="0">
                <a:latin typeface="Futura Medium" panose="020B0602020204020303" pitchFamily="34" charset="-79"/>
                <a:cs typeface="Futura Medium" panose="020B0602020204020303" pitchFamily="34" charset="-79"/>
              </a:rPr>
              <a:t> Erhebungen effizienter und umfassender auszuwerten und gehen mit den Teilnehmenden grundlegende Analysen mittels eines Beispieldatensatzes durch. </a:t>
            </a:r>
          </a:p>
          <a:p>
            <a:pPr algn="just"/>
            <a:endParaRPr lang="de-DE" sz="800" dirty="0">
              <a:latin typeface="Futura Medium" panose="020B0602020204020303" pitchFamily="34" charset="-79"/>
              <a:cs typeface="Futura Medium" panose="020B0602020204020303" pitchFamily="34" charset="-79"/>
            </a:endParaRPr>
          </a:p>
          <a:p>
            <a:pPr algn="just"/>
            <a:r>
              <a:rPr lang="en-GB" sz="1100" b="1" dirty="0" err="1">
                <a:solidFill>
                  <a:schemeClr val="accent2"/>
                </a:solidFill>
                <a:latin typeface="Futura Medium" panose="020B0602020204020303" pitchFamily="34" charset="-79"/>
                <a:cs typeface="Futura Medium" panose="020B0602020204020303" pitchFamily="34" charset="-79"/>
              </a:rPr>
              <a:t>Teilnahmevoraussetzungen</a:t>
            </a:r>
            <a:r>
              <a:rPr lang="en-GB" sz="1100" b="1" dirty="0">
                <a:solidFill>
                  <a:schemeClr val="accent2"/>
                </a:solidFill>
                <a:latin typeface="Futura Medium" panose="020B0602020204020303" pitchFamily="34" charset="-79"/>
                <a:cs typeface="Futura Medium" panose="020B0602020204020303" pitchFamily="34" charset="-79"/>
              </a:rPr>
              <a:t>: </a:t>
            </a:r>
            <a:r>
              <a:rPr lang="de-DE" sz="1100" dirty="0">
                <a:latin typeface="Futura Medium" panose="020B0602020204020303" pitchFamily="34" charset="-79"/>
                <a:cs typeface="Futura Medium" panose="020B0602020204020303" pitchFamily="34" charset="-79"/>
              </a:rPr>
              <a:t>Der Workshop ist relevant für alle WissenschaftlerInnen, die Blickdatenerhebungen mit </a:t>
            </a:r>
            <a:r>
              <a:rPr lang="de-DE" sz="1100" dirty="0" err="1">
                <a:latin typeface="Futura Medium" panose="020B0602020204020303" pitchFamily="34" charset="-79"/>
                <a:cs typeface="Futura Medium" panose="020B0602020204020303" pitchFamily="34" charset="-79"/>
              </a:rPr>
              <a:t>Tobii</a:t>
            </a:r>
            <a:r>
              <a:rPr lang="de-DE" sz="1100" dirty="0">
                <a:latin typeface="Futura Medium" panose="020B0602020204020303" pitchFamily="34" charset="-79"/>
                <a:cs typeface="Futura Medium" panose="020B0602020204020303" pitchFamily="34" charset="-79"/>
              </a:rPr>
              <a:t> </a:t>
            </a:r>
            <a:r>
              <a:rPr lang="de-DE" sz="1100" dirty="0" err="1">
                <a:latin typeface="Futura Medium" panose="020B0602020204020303" pitchFamily="34" charset="-79"/>
                <a:cs typeface="Futura Medium" panose="020B0602020204020303" pitchFamily="34" charset="-79"/>
              </a:rPr>
              <a:t>Glasses</a:t>
            </a:r>
            <a:r>
              <a:rPr lang="de-DE" sz="1100" dirty="0">
                <a:latin typeface="Futura Medium" panose="020B0602020204020303" pitchFamily="34" charset="-79"/>
                <a:cs typeface="Futura Medium" panose="020B0602020204020303" pitchFamily="34" charset="-79"/>
              </a:rPr>
              <a:t> durchführen oder planen, nicht jedoch für das Arbeiten mit stationärem Eyetracking. Um die Analysen im Workshop praktisch nachzuvollziehen, ist es notwendig, MATLAB (frei verfügbar für MitarbeiterInnen der Universität Leipzig) und die Open-Source-Software </a:t>
            </a:r>
            <a:r>
              <a:rPr lang="de-DE" sz="1100" dirty="0" err="1">
                <a:latin typeface="Futura Medium" panose="020B0602020204020303" pitchFamily="34" charset="-79"/>
                <a:cs typeface="Futura Medium" panose="020B0602020204020303" pitchFamily="34" charset="-79"/>
              </a:rPr>
              <a:t>Glasses</a:t>
            </a:r>
            <a:r>
              <a:rPr lang="de-DE" sz="1100" dirty="0">
                <a:latin typeface="Futura Medium" panose="020B0602020204020303" pitchFamily="34" charset="-79"/>
                <a:cs typeface="Futura Medium" panose="020B0602020204020303" pitchFamily="34" charset="-79"/>
              </a:rPr>
              <a:t> Viewer und Gaze Code im Vorfeld auf einem eigenen Rechner zu installieren. Ein eigener GitHub-Account ist hilfreich. Der Workshop wird in englischer Sprache gehalten.</a:t>
            </a:r>
          </a:p>
          <a:p>
            <a:pPr algn="just"/>
            <a:endParaRPr lang="de-DE" sz="800" dirty="0">
              <a:latin typeface="Futura Medium" panose="020B0602020204020303" pitchFamily="34" charset="-79"/>
              <a:cs typeface="Futura Medium" panose="020B0602020204020303" pitchFamily="34" charset="-79"/>
            </a:endParaRPr>
          </a:p>
          <a:p>
            <a:pPr algn="just"/>
            <a:r>
              <a:rPr lang="en-GB" sz="1100" b="1" dirty="0" err="1">
                <a:solidFill>
                  <a:schemeClr val="accent2"/>
                </a:solidFill>
                <a:latin typeface="Futura Medium" panose="020B0602020204020303" pitchFamily="34" charset="-79"/>
                <a:cs typeface="Futura Medium" panose="020B0602020204020303" pitchFamily="34" charset="-79"/>
              </a:rPr>
              <a:t>Anmeldung</a:t>
            </a:r>
            <a:r>
              <a:rPr lang="en-GB" sz="1100" b="1" dirty="0">
                <a:solidFill>
                  <a:schemeClr val="accent2"/>
                </a:solidFill>
                <a:latin typeface="Futura Medium" panose="020B0602020204020303" pitchFamily="34" charset="-79"/>
                <a:cs typeface="Futura Medium" panose="020B0602020204020303" pitchFamily="34" charset="-79"/>
              </a:rPr>
              <a:t>: </a:t>
            </a:r>
            <a:r>
              <a:rPr lang="de-DE" sz="1100" dirty="0">
                <a:latin typeface="Futura Medium" panose="020B0602020204020303" pitchFamily="34" charset="-79"/>
                <a:cs typeface="Futura Medium" panose="020B0602020204020303" pitchFamily="34" charset="-79"/>
              </a:rPr>
              <a:t>Zur Anmeldung schreiben Sie bitte unter Angabe Ihres Namens, Email und Affiliation an: </a:t>
            </a:r>
            <a:r>
              <a:rPr lang="de-DE" sz="1100" b="1" dirty="0">
                <a:latin typeface="Futura Medium" panose="020B0602020204020303" pitchFamily="34" charset="-79"/>
                <a:cs typeface="Futura Medium" panose="020B0602020204020303" pitchFamily="34" charset="-79"/>
                <a:hlinkClick r:id="rId3"/>
              </a:rPr>
              <a:t>mandy.klatt@uni-leipzig.de</a:t>
            </a:r>
            <a:r>
              <a:rPr lang="de-DE" sz="1100" b="1" dirty="0">
                <a:latin typeface="Futura Medium" panose="020B0602020204020303" pitchFamily="34" charset="-79"/>
                <a:cs typeface="Futura Medium" panose="020B0602020204020303" pitchFamily="34" charset="-79"/>
              </a:rPr>
              <a:t>. </a:t>
            </a:r>
            <a:r>
              <a:rPr lang="de-DE" sz="1100" dirty="0">
                <a:latin typeface="Futura Medium" panose="020B0602020204020303" pitchFamily="34" charset="-79"/>
                <a:cs typeface="Futura Medium" panose="020B0602020204020303" pitchFamily="34" charset="-79"/>
              </a:rPr>
              <a:t>Wir melden uns zeitnah mit Links zum Workshop und weiteren Materialien. </a:t>
            </a:r>
            <a:endParaRPr lang="en-GB" sz="1100" b="1" dirty="0">
              <a:latin typeface="Futura Medium" panose="020B0602020204020303" pitchFamily="34" charset="-79"/>
              <a:cs typeface="Futura Medium" panose="020B0602020204020303" pitchFamily="34" charset="-79"/>
            </a:endParaRPr>
          </a:p>
        </p:txBody>
      </p:sp>
      <p:sp>
        <p:nvSpPr>
          <p:cNvPr id="11" name="Rechteck 10">
            <a:extLst>
              <a:ext uri="{FF2B5EF4-FFF2-40B4-BE49-F238E27FC236}">
                <a16:creationId xmlns:a16="http://schemas.microsoft.com/office/drawing/2014/main" id="{544BBE5E-FF37-456E-B082-C17E42DF0831}"/>
              </a:ext>
            </a:extLst>
          </p:cNvPr>
          <p:cNvSpPr/>
          <p:nvPr/>
        </p:nvSpPr>
        <p:spPr>
          <a:xfrm>
            <a:off x="129092" y="3677786"/>
            <a:ext cx="7959314" cy="900246"/>
          </a:xfrm>
          <a:prstGeom prst="rect">
            <a:avLst/>
          </a:prstGeom>
        </p:spPr>
        <p:txBody>
          <a:bodyPr wrap="square">
            <a:spAutoFit/>
          </a:bodyPr>
          <a:lstStyle/>
          <a:p>
            <a:r>
              <a:rPr lang="en-GB" sz="1050" b="1" dirty="0" err="1">
                <a:solidFill>
                  <a:schemeClr val="accent2"/>
                </a:solidFill>
                <a:latin typeface="Futura Medium" panose="020B0602020204020303" pitchFamily="34" charset="-79"/>
                <a:cs typeface="Futura Medium" panose="020B0602020204020303" pitchFamily="34" charset="-79"/>
              </a:rPr>
              <a:t>Zeitplan</a:t>
            </a:r>
            <a:r>
              <a:rPr lang="en-GB" sz="1050" b="1" dirty="0">
                <a:solidFill>
                  <a:schemeClr val="accent2"/>
                </a:solidFill>
                <a:latin typeface="Futura Medium" panose="020B0602020204020303" pitchFamily="34" charset="-79"/>
                <a:cs typeface="Futura Medium" panose="020B0602020204020303" pitchFamily="34" charset="-79"/>
              </a:rPr>
              <a:t> </a:t>
            </a:r>
            <a:r>
              <a:rPr lang="en-GB" sz="1050" b="1" dirty="0" err="1">
                <a:solidFill>
                  <a:schemeClr val="accent2"/>
                </a:solidFill>
                <a:latin typeface="Futura Medium" panose="020B0602020204020303" pitchFamily="34" charset="-79"/>
                <a:cs typeface="Futura Medium" panose="020B0602020204020303" pitchFamily="34" charset="-79"/>
              </a:rPr>
              <a:t>für</a:t>
            </a:r>
            <a:r>
              <a:rPr lang="en-GB" sz="1050" b="1" dirty="0">
                <a:solidFill>
                  <a:schemeClr val="accent2"/>
                </a:solidFill>
                <a:latin typeface="Futura Medium" panose="020B0602020204020303" pitchFamily="34" charset="-79"/>
                <a:cs typeface="Futura Medium" panose="020B0602020204020303" pitchFamily="34" charset="-79"/>
              </a:rPr>
              <a:t> Freitag, 25.09.2020</a:t>
            </a:r>
            <a:endParaRPr lang="en-GB" sz="1050" dirty="0">
              <a:latin typeface="Futura Medium" panose="020B0602020204020303" pitchFamily="34" charset="-79"/>
              <a:cs typeface="Futura Medium" panose="020B0602020204020303" pitchFamily="34" charset="-79"/>
            </a:endParaRPr>
          </a:p>
          <a:p>
            <a:r>
              <a:rPr lang="en-GB" sz="1050" dirty="0">
                <a:latin typeface="Futura Medium" panose="020B0602020204020303" pitchFamily="34" charset="-79"/>
                <a:cs typeface="Futura Medium" panose="020B0602020204020303" pitchFamily="34" charset="-79"/>
              </a:rPr>
              <a:t>12.30 – 14:00	</a:t>
            </a:r>
            <a:r>
              <a:rPr lang="en-US" sz="1050" b="1" dirty="0">
                <a:latin typeface="Futura Medium" panose="020B0602020204020303" pitchFamily="34" charset="-79"/>
                <a:cs typeface="Futura Medium" panose="020B0602020204020303" pitchFamily="34" charset="-79"/>
              </a:rPr>
              <a:t>A workflow for </a:t>
            </a:r>
            <a:r>
              <a:rPr lang="en-US" sz="1050" b="1" dirty="0" err="1">
                <a:latin typeface="Futura Medium" panose="020B0602020204020303" pitchFamily="34" charset="-79"/>
                <a:cs typeface="Futura Medium" panose="020B0602020204020303" pitchFamily="34" charset="-79"/>
              </a:rPr>
              <a:t>analysing</a:t>
            </a:r>
            <a:r>
              <a:rPr lang="en-US" sz="1050" b="1" dirty="0">
                <a:latin typeface="Futura Medium" panose="020B0602020204020303" pitchFamily="34" charset="-79"/>
                <a:cs typeface="Futura Medium" panose="020B0602020204020303" pitchFamily="34" charset="-79"/>
              </a:rPr>
              <a:t> eye-tracking data from the </a:t>
            </a:r>
            <a:r>
              <a:rPr lang="en-US" sz="1050" b="1" dirty="0" err="1">
                <a:latin typeface="Futura Medium" panose="020B0602020204020303" pitchFamily="34" charset="-79"/>
                <a:cs typeface="Futura Medium" panose="020B0602020204020303" pitchFamily="34" charset="-79"/>
              </a:rPr>
              <a:t>Tobii</a:t>
            </a:r>
            <a:r>
              <a:rPr lang="en-US" sz="1050" b="1" dirty="0">
                <a:latin typeface="Futura Medium" panose="020B0602020204020303" pitchFamily="34" charset="-79"/>
                <a:cs typeface="Futura Medium" panose="020B0602020204020303" pitchFamily="34" charset="-79"/>
              </a:rPr>
              <a:t> Pro Glasses 2 </a:t>
            </a:r>
            <a:r>
              <a:rPr lang="en-US" sz="900" i="1" dirty="0">
                <a:latin typeface="Futura Medium" panose="020B0602020204020303" pitchFamily="34" charset="-79"/>
                <a:cs typeface="Futura Medium" panose="020B0602020204020303" pitchFamily="34" charset="-79"/>
              </a:rPr>
              <a:t>Roy S. Hessels (PhD) - Utrecht University </a:t>
            </a:r>
            <a:endParaRPr lang="en-GB" sz="1050" dirty="0">
              <a:latin typeface="Futura Medium" panose="020B0602020204020303" pitchFamily="34" charset="-79"/>
              <a:cs typeface="Futura Medium" panose="020B0602020204020303" pitchFamily="34" charset="-79"/>
            </a:endParaRPr>
          </a:p>
          <a:p>
            <a:r>
              <a:rPr lang="en-GB" sz="1050" dirty="0">
                <a:latin typeface="Futura Medium" panose="020B0602020204020303" pitchFamily="34" charset="-79"/>
                <a:cs typeface="Futura Medium" panose="020B0602020204020303" pitchFamily="34" charset="-79"/>
              </a:rPr>
              <a:t>14.00 – 15:30	</a:t>
            </a:r>
            <a:r>
              <a:rPr lang="en-US" sz="1050" b="1" dirty="0">
                <a:latin typeface="Futura Medium" panose="020B0602020204020303" pitchFamily="34" charset="-79"/>
                <a:cs typeface="Futura Medium" panose="020B0602020204020303" pitchFamily="34" charset="-79"/>
              </a:rPr>
              <a:t>Introduction and demonstration of </a:t>
            </a:r>
            <a:r>
              <a:rPr lang="en-US" sz="1050" b="1" dirty="0" err="1">
                <a:latin typeface="Futura Medium" panose="020B0602020204020303" pitchFamily="34" charset="-79"/>
                <a:cs typeface="Futura Medium" panose="020B0602020204020303" pitchFamily="34" charset="-79"/>
              </a:rPr>
              <a:t>GazeCode</a:t>
            </a:r>
            <a:r>
              <a:rPr lang="en-GB" sz="1050" b="1" dirty="0">
                <a:latin typeface="Futura Medium" panose="020B0602020204020303" pitchFamily="34" charset="-79"/>
                <a:cs typeface="Futura Medium" panose="020B0602020204020303" pitchFamily="34" charset="-79"/>
              </a:rPr>
              <a:t> </a:t>
            </a:r>
            <a:r>
              <a:rPr lang="en-US" sz="900" i="1" dirty="0">
                <a:latin typeface="Futura Medium" panose="020B0602020204020303" pitchFamily="34" charset="-79"/>
                <a:cs typeface="Futura Medium" panose="020B0602020204020303" pitchFamily="34" charset="-79"/>
              </a:rPr>
              <a:t>Jeroen S. Benjamins (PhD) – Utrecht University</a:t>
            </a:r>
            <a:endParaRPr lang="en-US" sz="1050" i="1" dirty="0">
              <a:latin typeface="Futura Medium" panose="020B0602020204020303" pitchFamily="34" charset="-79"/>
              <a:cs typeface="Futura Medium" panose="020B0602020204020303" pitchFamily="34" charset="-79"/>
            </a:endParaRPr>
          </a:p>
          <a:p>
            <a:r>
              <a:rPr lang="en-US" sz="1050" dirty="0">
                <a:solidFill>
                  <a:schemeClr val="bg1">
                    <a:lumMod val="50000"/>
                  </a:schemeClr>
                </a:solidFill>
                <a:latin typeface="Futura Medium" panose="020B0602020204020303" pitchFamily="34" charset="-79"/>
                <a:cs typeface="Futura Medium" panose="020B0602020204020303" pitchFamily="34" charset="-79"/>
              </a:rPr>
              <a:t>15.30 – 16.00	Pause </a:t>
            </a:r>
            <a:endParaRPr lang="en-US" sz="1050" i="1" dirty="0">
              <a:latin typeface="Futura Medium" panose="020B0602020204020303" pitchFamily="34" charset="-79"/>
              <a:cs typeface="Futura Medium" panose="020B0602020204020303" pitchFamily="34" charset="-79"/>
            </a:endParaRPr>
          </a:p>
          <a:p>
            <a:r>
              <a:rPr lang="en-GB" sz="1050" dirty="0">
                <a:latin typeface="Futura Medium" panose="020B0602020204020303" pitchFamily="34" charset="-79"/>
                <a:cs typeface="Futura Medium" panose="020B0602020204020303" pitchFamily="34" charset="-79"/>
              </a:rPr>
              <a:t>16.00 – 17:30	</a:t>
            </a:r>
            <a:r>
              <a:rPr lang="en-US" sz="1050" b="1" dirty="0">
                <a:latin typeface="Futura Medium" panose="020B0602020204020303" pitchFamily="34" charset="-79"/>
                <a:cs typeface="Futura Medium" panose="020B0602020204020303" pitchFamily="34" charset="-79"/>
              </a:rPr>
              <a:t>Introduction and demonstration of </a:t>
            </a:r>
            <a:r>
              <a:rPr lang="en-US" sz="1050" b="1" dirty="0" err="1">
                <a:latin typeface="Futura Medium" panose="020B0602020204020303" pitchFamily="34" charset="-79"/>
                <a:cs typeface="Futura Medium" panose="020B0602020204020303" pitchFamily="34" charset="-79"/>
              </a:rPr>
              <a:t>GlassesViewer</a:t>
            </a:r>
            <a:r>
              <a:rPr lang="en-GB" sz="1050" b="1" dirty="0">
                <a:latin typeface="Futura Medium" panose="020B0602020204020303" pitchFamily="34" charset="-79"/>
                <a:cs typeface="Futura Medium" panose="020B0602020204020303" pitchFamily="34" charset="-79"/>
              </a:rPr>
              <a:t> </a:t>
            </a:r>
            <a:r>
              <a:rPr lang="en-US" sz="900" i="1" dirty="0" err="1">
                <a:latin typeface="Futura Medium" panose="020B0602020204020303" pitchFamily="34" charset="-79"/>
                <a:cs typeface="Futura Medium" panose="020B0602020204020303" pitchFamily="34" charset="-79"/>
              </a:rPr>
              <a:t>Diederick</a:t>
            </a:r>
            <a:r>
              <a:rPr lang="en-US" sz="900" i="1" dirty="0">
                <a:latin typeface="Futura Medium" panose="020B0602020204020303" pitchFamily="34" charset="-79"/>
                <a:cs typeface="Futura Medium" panose="020B0602020204020303" pitchFamily="34" charset="-79"/>
              </a:rPr>
              <a:t> C. </a:t>
            </a:r>
            <a:r>
              <a:rPr lang="en-US" sz="900" i="1" dirty="0" err="1">
                <a:latin typeface="Futura Medium" panose="020B0602020204020303" pitchFamily="34" charset="-79"/>
                <a:cs typeface="Futura Medium" panose="020B0602020204020303" pitchFamily="34" charset="-79"/>
              </a:rPr>
              <a:t>Niehorster</a:t>
            </a:r>
            <a:r>
              <a:rPr lang="en-US" sz="900" i="1" dirty="0">
                <a:latin typeface="Futura Medium" panose="020B0602020204020303" pitchFamily="34" charset="-79"/>
                <a:cs typeface="Futura Medium" panose="020B0602020204020303" pitchFamily="34" charset="-79"/>
              </a:rPr>
              <a:t> (PhD) – Lund University</a:t>
            </a:r>
            <a:endParaRPr lang="en-US" sz="1050" i="1" dirty="0">
              <a:latin typeface="Futura Medium" panose="020B0602020204020303" pitchFamily="34" charset="-79"/>
              <a:cs typeface="Futura Medium" panose="020B0602020204020303" pitchFamily="34" charset="-79"/>
            </a:endParaRPr>
          </a:p>
        </p:txBody>
      </p:sp>
      <p:sp>
        <p:nvSpPr>
          <p:cNvPr id="13" name="Rechteck 12">
            <a:extLst>
              <a:ext uri="{FF2B5EF4-FFF2-40B4-BE49-F238E27FC236}">
                <a16:creationId xmlns:a16="http://schemas.microsoft.com/office/drawing/2014/main" id="{DF12F06B-ACC3-4254-BF52-BC7D2FC15216}"/>
              </a:ext>
            </a:extLst>
          </p:cNvPr>
          <p:cNvSpPr/>
          <p:nvPr/>
        </p:nvSpPr>
        <p:spPr>
          <a:xfrm>
            <a:off x="129092" y="4623090"/>
            <a:ext cx="5562152" cy="469359"/>
          </a:xfrm>
          <a:prstGeom prst="rect">
            <a:avLst/>
          </a:prstGeom>
        </p:spPr>
        <p:txBody>
          <a:bodyPr wrap="square">
            <a:spAutoFit/>
          </a:bodyPr>
          <a:lstStyle/>
          <a:p>
            <a:r>
              <a:rPr lang="en-GB" sz="1050" b="1" i="1" dirty="0" err="1"/>
              <a:t>Ansprechpersonen</a:t>
            </a:r>
            <a:r>
              <a:rPr lang="en-GB" sz="1050" b="1" i="1" dirty="0"/>
              <a:t>:</a:t>
            </a:r>
          </a:p>
          <a:p>
            <a:r>
              <a:rPr lang="en-GB" sz="1050" dirty="0" err="1">
                <a:solidFill>
                  <a:srgbClr val="262A31"/>
                </a:solidFill>
              </a:rPr>
              <a:t>Dr.</a:t>
            </a:r>
            <a:r>
              <a:rPr lang="en-GB" sz="1050" dirty="0">
                <a:solidFill>
                  <a:srgbClr val="262A31"/>
                </a:solidFill>
              </a:rPr>
              <a:t> Gregor Kachel (gregor.kachel@uni-leipzig.de) </a:t>
            </a:r>
            <a:r>
              <a:rPr lang="en-GB" sz="1400" b="1" dirty="0">
                <a:solidFill>
                  <a:srgbClr val="262A31"/>
                </a:solidFill>
              </a:rPr>
              <a:t>∙ </a:t>
            </a:r>
            <a:r>
              <a:rPr lang="en-GB" sz="1050" dirty="0">
                <a:solidFill>
                  <a:srgbClr val="262A31"/>
                </a:solidFill>
              </a:rPr>
              <a:t>Mandy Klatt (mandy.klatt@uni-leipzig.de)</a:t>
            </a:r>
            <a:endParaRPr lang="en-GB" sz="1100" dirty="0">
              <a:solidFill>
                <a:srgbClr val="262A31"/>
              </a:solidFill>
            </a:endParaRPr>
          </a:p>
        </p:txBody>
      </p:sp>
      <p:sp>
        <p:nvSpPr>
          <p:cNvPr id="14" name="Textfeld 13">
            <a:extLst>
              <a:ext uri="{FF2B5EF4-FFF2-40B4-BE49-F238E27FC236}">
                <a16:creationId xmlns:a16="http://schemas.microsoft.com/office/drawing/2014/main" id="{A506283D-9197-43D8-A164-2C9675D21A12}"/>
              </a:ext>
            </a:extLst>
          </p:cNvPr>
          <p:cNvSpPr txBox="1"/>
          <p:nvPr/>
        </p:nvSpPr>
        <p:spPr>
          <a:xfrm>
            <a:off x="7153554" y="4495603"/>
            <a:ext cx="2217420" cy="954107"/>
          </a:xfrm>
          <a:prstGeom prst="rect">
            <a:avLst/>
          </a:prstGeom>
          <a:noFill/>
        </p:spPr>
        <p:txBody>
          <a:bodyPr wrap="square" rtlCol="0">
            <a:spAutoFit/>
          </a:bodyPr>
          <a:lstStyle/>
          <a:p>
            <a:r>
              <a:rPr lang="en-GB" i="1" dirty="0" err="1">
                <a:solidFill>
                  <a:schemeClr val="bg1"/>
                </a:solidFill>
                <a:latin typeface="Futura Medium" panose="020B0602020204020303" pitchFamily="34" charset="-79"/>
                <a:cs typeface="Futura Medium" panose="020B0602020204020303" pitchFamily="34" charset="-79"/>
              </a:rPr>
              <a:t>Veranstaltungsort</a:t>
            </a:r>
            <a:r>
              <a:rPr lang="en-GB" i="1" dirty="0">
                <a:solidFill>
                  <a:schemeClr val="bg1"/>
                </a:solidFill>
                <a:latin typeface="Futura Medium" panose="020B0602020204020303" pitchFamily="34" charset="-79"/>
                <a:cs typeface="Futura Medium" panose="020B0602020204020303" pitchFamily="34" charset="-79"/>
              </a:rPr>
              <a:t>:</a:t>
            </a:r>
          </a:p>
          <a:p>
            <a:r>
              <a:rPr lang="en-GB" sz="2000" b="1" dirty="0">
                <a:solidFill>
                  <a:schemeClr val="bg1"/>
                </a:solidFill>
                <a:latin typeface="Futura Medium" panose="020B0602020204020303" pitchFamily="34" charset="-79"/>
                <a:cs typeface="Futura Medium" panose="020B0602020204020303" pitchFamily="34" charset="-79"/>
              </a:rPr>
              <a:t>Online</a:t>
            </a:r>
          </a:p>
          <a:p>
            <a:endParaRPr lang="de-DE" dirty="0"/>
          </a:p>
        </p:txBody>
      </p:sp>
    </p:spTree>
  </p:cSld>
  <p:clrMapOvr>
    <a:masterClrMapping/>
  </p:clrMapOvr>
</p:sld>
</file>

<file path=ppt/theme/theme1.xml><?xml version="1.0" encoding="utf-8"?>
<a:theme xmlns:a="http://schemas.openxmlformats.org/drawingml/2006/main" name="Master1_UniLeipzig_PPT Vorlage">
  <a:themeElements>
    <a:clrScheme name="Universität Leipzig">
      <a:dk1>
        <a:sysClr val="windowText" lastClr="000000"/>
      </a:dk1>
      <a:lt1>
        <a:sysClr val="window" lastClr="FFFFFF"/>
      </a:lt1>
      <a:dk2>
        <a:srgbClr val="262A31"/>
      </a:dk2>
      <a:lt2>
        <a:srgbClr val="FFFFFF"/>
      </a:lt2>
      <a:accent1>
        <a:srgbClr val="B02F2C"/>
      </a:accent1>
      <a:accent2>
        <a:srgbClr val="D64242"/>
      </a:accent2>
      <a:accent3>
        <a:srgbClr val="8AC2D1"/>
      </a:accent3>
      <a:accent4>
        <a:srgbClr val="262A31"/>
      </a:accent4>
      <a:accent5>
        <a:srgbClr val="EA9E9E"/>
      </a:accent5>
      <a:accent6>
        <a:srgbClr val="C9C9C9"/>
      </a:accent6>
      <a:hlink>
        <a:srgbClr val="B02F2C"/>
      </a:hlink>
      <a:folHlink>
        <a:srgbClr val="E06E6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usterfoliensatz_16zu9 [Schreibgeschützt]" id="{7A42E389-0188-42BC-9D61-E7EC701406CF}" vid="{07EE94A0-D2A2-4F67-BA73-4CB85A4C940B}"/>
    </a:ext>
  </a:extLst>
</a:theme>
</file>

<file path=ppt/theme/theme2.xml><?xml version="1.0" encoding="utf-8"?>
<a:theme xmlns:a="http://schemas.openxmlformats.org/drawingml/2006/main" name="Master2_UniLeipzig_PPT Vorlage">
  <a:themeElements>
    <a:clrScheme name="Universität Leipzig">
      <a:dk1>
        <a:sysClr val="windowText" lastClr="000000"/>
      </a:dk1>
      <a:lt1>
        <a:sysClr val="window" lastClr="FFFFFF"/>
      </a:lt1>
      <a:dk2>
        <a:srgbClr val="262A31"/>
      </a:dk2>
      <a:lt2>
        <a:srgbClr val="FFFFFF"/>
      </a:lt2>
      <a:accent1>
        <a:srgbClr val="B02F2C"/>
      </a:accent1>
      <a:accent2>
        <a:srgbClr val="D64242"/>
      </a:accent2>
      <a:accent3>
        <a:srgbClr val="8AC2D1"/>
      </a:accent3>
      <a:accent4>
        <a:srgbClr val="262A31"/>
      </a:accent4>
      <a:accent5>
        <a:srgbClr val="EA9E9E"/>
      </a:accent5>
      <a:accent6>
        <a:srgbClr val="C9C9C9"/>
      </a:accent6>
      <a:hlink>
        <a:srgbClr val="B02F2C"/>
      </a:hlink>
      <a:folHlink>
        <a:srgbClr val="E06E6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i="0" smtClean="0">
            <a:latin typeface="+mn-lt"/>
            <a:cs typeface="Arial" panose="020B0604020202020204" pitchFamily="34" charset="0"/>
          </a:defRPr>
        </a:defPPr>
      </a:lstStyle>
    </a:txDef>
  </a:objectDefaults>
  <a:extraClrSchemeLst/>
  <a:extLst>
    <a:ext uri="{05A4C25C-085E-4340-85A3-A5531E510DB2}">
      <thm15:themeFamily xmlns:thm15="http://schemas.microsoft.com/office/thememl/2012/main" name="Musterfoliensatz_16zu9 [Schreibgeschützt]" id="{7A42E389-0188-42BC-9D61-E7EC701406CF}" vid="{A8C49219-4754-4BA8-90A5-9D14769AD8D1}"/>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Musterfoliensatz_16zu9</Template>
  <TotalTime>0</TotalTime>
  <Words>342</Words>
  <Application>Microsoft Office PowerPoint</Application>
  <PresentationFormat>Bildschirmpräsentation (16:9)</PresentationFormat>
  <Paragraphs>18</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vt:i4>
      </vt:variant>
    </vt:vector>
  </HeadingPairs>
  <TitlesOfParts>
    <vt:vector size="10" baseType="lpstr">
      <vt:lpstr>ＭＳ Ｐゴシック</vt:lpstr>
      <vt:lpstr>ＭＳ Ｐゴシック</vt:lpstr>
      <vt:lpstr>Arial</vt:lpstr>
      <vt:lpstr>Calibri</vt:lpstr>
      <vt:lpstr>Futura</vt:lpstr>
      <vt:lpstr>Futura Medium</vt:lpstr>
      <vt:lpstr>Symbol</vt:lpstr>
      <vt:lpstr>Master1_UniLeipzig_PPT Vorlage</vt:lpstr>
      <vt:lpstr>Master2_UniLeipzig_PPT Vorlage</vt:lpstr>
      <vt:lpstr>Analysing Tobii Glasses Recordings with Glasses Viewer and Gaze Code – a practical workshop on alternatives to Tobii Studio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Tobii Glasses Recordings with Glasses Viewer and Gaze Code  – a practical workshop on alternatives to Tobii Studio</dc:title>
  <dc:creator>Klatt, Mandy</dc:creator>
  <cp:lastModifiedBy>Klatt, Mandy</cp:lastModifiedBy>
  <cp:revision>4</cp:revision>
  <cp:lastPrinted>2017-09-28T12:33:25Z</cp:lastPrinted>
  <dcterms:created xsi:type="dcterms:W3CDTF">2020-09-14T12:44:31Z</dcterms:created>
  <dcterms:modified xsi:type="dcterms:W3CDTF">2020-09-15T07:11:11Z</dcterms:modified>
</cp:coreProperties>
</file>