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05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7BC2D-D217-4B39-A808-FC30F459A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9C87-D7EC-416D-B528-2F835B31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68C54-6AE8-42FA-B4BE-780ABC1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B0259-42DD-4115-8CEE-FBE02F64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D4786-E41E-44E6-863A-3434E0B9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3354E-4268-4FC6-BA4D-43013BE9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092F8-6D6A-45D7-81D8-2DF7AC5A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516-A0B4-472D-B770-44C7403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F39B8-B38B-44E8-B6D1-25C5432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A1D97-484A-4D94-B7DB-E68D8B95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81390-7AF2-4511-877F-0DD7E77F8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81BF4E-7E3A-4F49-A11B-46D604C8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B1BE2-EFB7-49B7-A16C-5334536C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DC97F-E363-44C9-AE99-4E9BEF3C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0BD6D-3881-4C29-A684-0428E79E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13C14-9A01-43EE-AD82-E9050ECA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64C90-ABCB-4F3B-9430-189EE4D0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F41AE-BE59-4F2A-B0D8-5E82B74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705EF-87F3-4DE9-9571-63D88708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2135F-60AA-4EF9-BC8D-C2706EF6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00C7-B946-4589-A310-7587AEE5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D0BE5-A83A-4512-9BF8-9C5F61E3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E5CA0-6154-4033-9DCE-9B55A200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C83F-D221-4A1C-8829-F511EF81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9AC91-A9AE-48EE-B023-17F24DE8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BC36E-EA2A-4F62-BBE5-5B5155BA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66709-1EB3-47EB-8316-944898A6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9B476-B512-4689-8EC9-DDB515019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5DB17-70A3-48C4-AB60-0120267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61107-0E8C-4AE8-92D6-E0112CDC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DF1F6-B7BE-46A2-9ACA-C4CF86A6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9D67-4C72-4B72-B256-05D2A486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DACAE6-E0B0-4B3A-BE24-19899695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D23A2-88F2-48EB-BDC0-A5E00828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F7F76-774E-4382-9A53-2AE5B43F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6F9212-65E9-4F40-B85D-D6DD78095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A9376-0965-427E-AC7A-371FFA7B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685235-0586-4B49-84B2-1EA18D77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4AA903-67E4-4EBA-894A-4B5EA42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3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A323F-DD61-46CF-8E29-10289DFA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734AD6-DFD9-4E1C-945B-1B3BF53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928BA-56CA-4AC1-819F-136DC969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B01D8-191C-4B8A-AA15-B9DD33D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7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005E0-2781-46F2-A16E-61715135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33DA3D-684C-4772-BC4A-A04952B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FE07BA-E6AB-4709-BE5C-FEA28CC4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87499-037D-4AB2-865A-A01317EF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F6AA3-A6C1-4DA3-BCBF-B409853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68D457-D2BC-4A00-A2BF-877FFCA3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05208-01F8-41D0-8C9F-A459392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490976-75E8-4149-A088-3D8FEE4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2A0F2-22CB-4044-8806-F1EF8A3C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F6033-4C7E-48DE-8B21-1B05040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4DA2B-5C51-4D85-8EF5-646118261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2485B9-CCD8-4BF0-8252-F5302A20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5ACE9-031A-45CB-B37F-DFEE289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8B09F-FC29-4D08-B682-B01B8D54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05DCA5-282F-4EA5-9059-F4564D9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2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6DD5F0-1F9D-4558-85D3-57E832C5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E1B1D6-B1BD-43CD-8B59-1418DDB0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BAFD2-E851-41AE-B177-7317ED56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1C74-F59F-4DD0-82BC-6493AE2D9975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84F13-CCAB-4CF3-B3EB-4861ECD87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8E20B-FA1C-46C9-8B59-EC33751B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8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64A506-4DDE-4E83-B95C-FA5600898B9F}"/>
              </a:ext>
            </a:extLst>
          </p:cNvPr>
          <p:cNvSpPr txBox="1"/>
          <p:nvPr/>
        </p:nvSpPr>
        <p:spPr>
          <a:xfrm>
            <a:off x="6787177" y="595579"/>
            <a:ext cx="27718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 professional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3B36CB-CD74-408C-87F2-FA2F595D96E1}"/>
              </a:ext>
            </a:extLst>
          </p:cNvPr>
          <p:cNvSpPr txBox="1"/>
          <p:nvPr/>
        </p:nvSpPr>
        <p:spPr>
          <a:xfrm>
            <a:off x="370709" y="1943967"/>
            <a:ext cx="16394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situational classroom events)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162A45-8B57-4A86-B198-0250972630EF}"/>
              </a:ext>
            </a:extLst>
          </p:cNvPr>
          <p:cNvSpPr txBox="1"/>
          <p:nvPr/>
        </p:nvSpPr>
        <p:spPr>
          <a:xfrm>
            <a:off x="2470476" y="1943022"/>
            <a:ext cx="142025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appraisal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Re-appraisal</a:t>
            </a: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9123BD-30E6-40C3-8411-9E7FC58ABD70}"/>
              </a:ext>
            </a:extLst>
          </p:cNvPr>
          <p:cNvSpPr txBox="1"/>
          <p:nvPr/>
        </p:nvSpPr>
        <p:spPr>
          <a:xfrm>
            <a:off x="4348502" y="1943022"/>
            <a:ext cx="14202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1913AF-7CB1-44BE-BB8E-179AD4548DC8}"/>
              </a:ext>
            </a:extLst>
          </p:cNvPr>
          <p:cNvSpPr txBox="1"/>
          <p:nvPr/>
        </p:nvSpPr>
        <p:spPr>
          <a:xfrm>
            <a:off x="6223189" y="1943022"/>
            <a:ext cx="142025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appraisal of coping resources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E22C50-DC2D-48F7-ABAC-EF7F3AC5A564}"/>
              </a:ext>
            </a:extLst>
          </p:cNvPr>
          <p:cNvSpPr txBox="1"/>
          <p:nvPr/>
        </p:nvSpPr>
        <p:spPr>
          <a:xfrm>
            <a:off x="8097802" y="1943022"/>
            <a:ext cx="142025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Coping</a:t>
            </a: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111BC02-1F35-4BCB-9656-4F1DCF651BF1}"/>
              </a:ext>
            </a:extLst>
          </p:cNvPr>
          <p:cNvSpPr txBox="1"/>
          <p:nvPr/>
        </p:nvSpPr>
        <p:spPr>
          <a:xfrm>
            <a:off x="9972415" y="1943968"/>
            <a:ext cx="153688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stress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(physiological and affective response,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increased heart rate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6EBC000-784C-4A38-A593-D2F15EEA6E88}"/>
              </a:ext>
            </a:extLst>
          </p:cNvPr>
          <p:cNvSpPr txBox="1"/>
          <p:nvPr/>
        </p:nvSpPr>
        <p:spPr>
          <a:xfrm>
            <a:off x="8942207" y="5478313"/>
            <a:ext cx="26299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stress symptoms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A4BEB2-F650-4704-98F8-61E53F074BF8}"/>
              </a:ext>
            </a:extLst>
          </p:cNvPr>
          <p:cNvSpPr txBox="1"/>
          <p:nvPr/>
        </p:nvSpPr>
        <p:spPr>
          <a:xfrm>
            <a:off x="370709" y="5478314"/>
            <a:ext cx="35200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occupational stressors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4D97BD-B2C1-49D6-B401-AFEFB3C12D2E}"/>
              </a:ext>
            </a:extLst>
          </p:cNvPr>
          <p:cNvSpPr txBox="1"/>
          <p:nvPr/>
        </p:nvSpPr>
        <p:spPr>
          <a:xfrm>
            <a:off x="1570097" y="595578"/>
            <a:ext cx="27718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Occupational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54645CC-CE9C-4BB0-9167-650782A902D3}"/>
              </a:ext>
            </a:extLst>
          </p:cNvPr>
          <p:cNvCxnSpPr>
            <a:stCxn id="19" idx="3"/>
            <a:endCxn id="4" idx="1"/>
          </p:cNvCxnSpPr>
          <p:nvPr/>
        </p:nvCxnSpPr>
        <p:spPr>
          <a:xfrm>
            <a:off x="4341933" y="918744"/>
            <a:ext cx="2445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C4BCB1-F74F-47B0-89ED-F973A76E838D}"/>
              </a:ext>
            </a:extLst>
          </p:cNvPr>
          <p:cNvCxnSpPr>
            <a:cxnSpLocks/>
          </p:cNvCxnSpPr>
          <p:nvPr/>
        </p:nvCxnSpPr>
        <p:spPr>
          <a:xfrm>
            <a:off x="2016732" y="3375129"/>
            <a:ext cx="45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7F33CC-89F5-4EAB-863F-4883C2A045C7}"/>
              </a:ext>
            </a:extLst>
          </p:cNvPr>
          <p:cNvCxnSpPr/>
          <p:nvPr/>
        </p:nvCxnSpPr>
        <p:spPr>
          <a:xfrm>
            <a:off x="3890726" y="337512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7F4C872-8BE6-4F6B-86F7-23FCC0A7596E}"/>
              </a:ext>
            </a:extLst>
          </p:cNvPr>
          <p:cNvCxnSpPr/>
          <p:nvPr/>
        </p:nvCxnSpPr>
        <p:spPr>
          <a:xfrm>
            <a:off x="5773515" y="3375129"/>
            <a:ext cx="44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7330382-A3C1-4AE9-B623-F6BCFC039572}"/>
              </a:ext>
            </a:extLst>
          </p:cNvPr>
          <p:cNvCxnSpPr/>
          <p:nvPr/>
        </p:nvCxnSpPr>
        <p:spPr>
          <a:xfrm>
            <a:off x="7648202" y="337512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231608-8903-457E-BAA4-36A9A24E586C}"/>
              </a:ext>
            </a:extLst>
          </p:cNvPr>
          <p:cNvCxnSpPr/>
          <p:nvPr/>
        </p:nvCxnSpPr>
        <p:spPr>
          <a:xfrm>
            <a:off x="9522815" y="337512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6</cp:revision>
  <dcterms:created xsi:type="dcterms:W3CDTF">2024-02-20T11:37:00Z</dcterms:created>
  <dcterms:modified xsi:type="dcterms:W3CDTF">2024-02-20T12:19:37Z</dcterms:modified>
</cp:coreProperties>
</file>