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76" r:id="rId3"/>
    <p:sldId id="306" r:id="rId4"/>
    <p:sldId id="277" r:id="rId5"/>
    <p:sldId id="273" r:id="rId6"/>
    <p:sldId id="309" r:id="rId7"/>
    <p:sldId id="310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B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/>
          <a:lstStyle/>
          <a:p>
            <a:r>
              <a:rPr lang="de-DE" dirty="0"/>
              <a:t>Unterrichtsstörungen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65407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313945" y="2260430"/>
            <a:ext cx="33557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5400" dirty="0"/>
              <a:t>„Ich muss mal!“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klickert nervös mit dem Kugel-schreiber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414682" y="2260430"/>
            <a:ext cx="35663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kritzelt auf Arbeitsblatt herum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C5B146A-FDC0-4283-913A-B0FFD37CF987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	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9524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428735" y="2260430"/>
            <a:ext cx="33359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holt Handy heraus und schaut drauf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559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meldet sich schnipsend und stellt eine Frage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60430"/>
            <a:ext cx="37925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dem 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05C510-7955-4B86-B102-0395D12A87E7}"/>
              </a:ext>
            </a:extLst>
          </p:cNvPr>
          <p:cNvSpPr txBox="1"/>
          <p:nvPr/>
        </p:nvSpPr>
        <p:spPr>
          <a:xfrm>
            <a:off x="9326881" y="6485393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	</a:t>
            </a:r>
          </a:p>
        </p:txBody>
      </p:sp>
    </p:spTree>
    <p:extLst>
      <p:ext uri="{BB962C8B-B14F-4D97-AF65-F5344CB8AC3E}">
        <p14:creationId xmlns:p14="http://schemas.microsoft.com/office/powerpoint/2010/main" val="1054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94850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800" dirty="0"/>
                        <a:t>Person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1DC30DDC-9BBC-45F8-A7BD-0AB20420B4A2}"/>
              </a:ext>
            </a:extLst>
          </p:cNvPr>
          <p:cNvSpPr txBox="1"/>
          <p:nvPr/>
        </p:nvSpPr>
        <p:spPr>
          <a:xfrm>
            <a:off x="8240198" y="2254421"/>
            <a:ext cx="38780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dreht sich um und starrt aus dem Fenster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522274" y="2260430"/>
            <a:ext cx="3240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legt Kopf auf Bank und schläft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58983" y="2258427"/>
            <a:ext cx="3540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mit Nachbar*in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E6A7DC-1B51-4B3D-A804-025DF957F638}"/>
              </a:ext>
            </a:extLst>
          </p:cNvPr>
          <p:cNvSpPr txBox="1"/>
          <p:nvPr/>
        </p:nvSpPr>
        <p:spPr>
          <a:xfrm>
            <a:off x="9231320" y="6485393"/>
            <a:ext cx="296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</p:spTree>
    <p:extLst>
      <p:ext uri="{BB962C8B-B14F-4D97-AF65-F5344CB8AC3E}">
        <p14:creationId xmlns:p14="http://schemas.microsoft.com/office/powerpoint/2010/main" val="332234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122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B</vt:lpstr>
      <vt:lpstr>Kalibrierung</vt:lpstr>
      <vt:lpstr>Klatschen</vt:lpstr>
      <vt:lpstr>Unterrichtsstörungen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empschulml, empschulml</cp:lastModifiedBy>
  <cp:revision>54</cp:revision>
  <dcterms:created xsi:type="dcterms:W3CDTF">2020-02-12T13:06:19Z</dcterms:created>
  <dcterms:modified xsi:type="dcterms:W3CDTF">2020-11-10T17:43:05Z</dcterms:modified>
</cp:coreProperties>
</file>