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35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94" d="100"/>
          <a:sy n="94" d="100"/>
        </p:scale>
        <p:origin x="5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7D714275-1E64-4844-A95A-06872A8A9A87}"/>
    <pc:docChg chg="modSld">
      <pc:chgData name="" userId="505858402c07da9d" providerId="LiveId" clId="{7D714275-1E64-4844-A95A-06872A8A9A87}" dt="2022-01-07T08:56:18.854" v="0" actId="403"/>
      <pc:docMkLst>
        <pc:docMk/>
      </pc:docMkLst>
      <pc:sldChg chg="modSp">
        <pc:chgData name="" userId="505858402c07da9d" providerId="LiveId" clId="{7D714275-1E64-4844-A95A-06872A8A9A87}" dt="2022-01-07T08:56:18.854" v="0" actId="403"/>
        <pc:sldMkLst>
          <pc:docMk/>
          <pc:sldMk cId="1855426805" sldId="318"/>
        </pc:sldMkLst>
        <pc:spChg chg="mod">
          <ac:chgData name="" userId="505858402c07da9d" providerId="LiveId" clId="{7D714275-1E64-4844-A95A-06872A8A9A87}" dt="2022-01-07T08:56:18.854" v="0" actId="403"/>
          <ac:spMkLst>
            <pc:docMk/>
            <pc:sldMk cId="1855426805" sldId="318"/>
            <ac:spMk id="3" creationId="{812430C6-A41D-40E1-B1C1-E863DFF582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336ED64-CAC5-42CB-946D-85311A5A470F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/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2716A50-7FF8-4567-9415-D08068F2817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800" dirty="0"/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4400" dirty="0"/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400" dirty="0"/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741B8106-380B-4358-A68F-038D696685C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2800" dirty="0"/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l</a:t>
            </a:r>
            <a:r>
              <a:rPr lang="de-DE" sz="4000" dirty="0"/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endParaRPr lang="de-DE" sz="2800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AF0E0BE-E545-4C57-936B-BD1458244B4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800" dirty="0"/>
              <a:t>lüstert leise mit </a:t>
            </a:r>
            <a:r>
              <a:rPr lang="de-DE" sz="2800" dirty="0" err="1"/>
              <a:t>Banknachbar:in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5400" dirty="0"/>
              <a:t>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28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ED8BE93-59A6-4318-A26A-9DBE38B9AF4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28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E5660D5-9440-49F7-B150-52193155C69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2800" dirty="0"/>
              <a:t>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044F109-7575-4BB0-B896-69C52BDFC04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schwatzt laut mit </a:t>
            </a:r>
            <a:r>
              <a:rPr lang="de-DE" sz="5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C6BED4-CEBE-4A85-AB43-4756818A09F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6F21C20-2C2C-4376-B09D-88AD692145B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AC94D61B-8A7F-4D86-B93C-0C1BDAEACA71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EFCFBB-A077-481E-A77F-A9E7DB1CF3A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274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87</cp:revision>
  <dcterms:created xsi:type="dcterms:W3CDTF">2020-02-12T13:06:19Z</dcterms:created>
  <dcterms:modified xsi:type="dcterms:W3CDTF">2022-01-07T09:54:23Z</dcterms:modified>
</cp:coreProperties>
</file>