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5" r:id="rId8"/>
    <p:sldId id="301" r:id="rId9"/>
    <p:sldId id="30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Pilot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Lehrperson 001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27992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57841" y="2736783"/>
            <a:ext cx="25461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4374928" y="2736783"/>
            <a:ext cx="3355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kritzelt auf Arbeitsblatt herum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492014" y="2737773"/>
            <a:ext cx="3355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schläft mit Kopf auf der Bank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/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8257841" y="2736783"/>
            <a:ext cx="254613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schwatzt mit Nachbar(in)</a:t>
            </a:r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4374928" y="2736783"/>
            <a:ext cx="3633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brüllt ohne Meldung in den Raum: </a:t>
            </a:r>
          </a:p>
          <a:p>
            <a:r>
              <a:rPr lang="de-DE" sz="3200" dirty="0"/>
              <a:t>„Ich muss mal!“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492014" y="2737773"/>
            <a:ext cx="3633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steht vom Platz auf und läuft durch den Raum</a:t>
            </a:r>
          </a:p>
        </p:txBody>
      </p:sp>
    </p:spTree>
    <p:extLst>
      <p:ext uri="{BB962C8B-B14F-4D97-AF65-F5344CB8AC3E}">
        <p14:creationId xmlns:p14="http://schemas.microsoft.com/office/powerpoint/2010/main" val="25490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</Words>
  <Application>Microsoft Office PowerPoint</Application>
  <PresentationFormat>Breitbild</PresentationFormat>
  <Paragraphs>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Pilot A</vt:lpstr>
      <vt:lpstr>Klatschen</vt:lpstr>
      <vt:lpstr>Kalibrierung</vt:lpstr>
      <vt:lpstr>Unterrichts-störungen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39</cp:revision>
  <dcterms:created xsi:type="dcterms:W3CDTF">2020-02-12T13:06:19Z</dcterms:created>
  <dcterms:modified xsi:type="dcterms:W3CDTF">2020-07-14T14:31:04Z</dcterms:modified>
</cp:coreProperties>
</file>