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05" r:id="rId26"/>
    <p:sldId id="301" r:id="rId27"/>
    <p:sldId id="30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171"/>
    </mc:Choice>
    <mc:Fallback xmlns="">
      <p:transition spd="slow" advClick="0" advTm="517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kritzelt auf einem Blatt herum.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kritzelt auf einem Blatt herum.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meldet sich und schnipst laut.</a:t>
            </a:r>
            <a:endParaRPr lang="de-DE" sz="20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meldet sich und schnipst laut.</a:t>
            </a:r>
            <a:endParaRPr lang="de-DE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meldet sich und schnipst laut.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liest Nachrichten auf dem Handy.</a:t>
            </a:r>
            <a:endParaRPr lang="de-DE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liest Nachrichten auf dem Handy.</a:t>
            </a:r>
            <a:endParaRPr lang="de-DE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liest Nachrichten auf dem Handy.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legt Kopf auf Tisch und schläft.</a:t>
            </a:r>
            <a:endParaRPr lang="de-DE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legt Kopf auf Tisch und schläft.</a:t>
            </a:r>
            <a:endParaRPr lang="de-DE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legt Kopf auf Tisch und schläft.</a:t>
            </a:r>
            <a:endParaRPr lang="de-DE" sz="48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klickt mit Kugelschreiber.</a:t>
            </a:r>
            <a:endParaRPr lang="de-DE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klickt mit Kugelschreiber.</a:t>
            </a:r>
            <a:endParaRPr lang="de-DE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klickt mit Kugelschreiber.</a:t>
            </a:r>
            <a:endParaRPr lang="de-DE" sz="48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trommelt mit den Fingern auf den Tisch.</a:t>
            </a:r>
            <a:endParaRPr lang="de-DE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trommelt mit den Fingern auf den Tisch.</a:t>
            </a:r>
            <a:endParaRPr lang="de-DE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trommelt mit den Fingern auf den Tisch.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7884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schwatzt laut mit </a:t>
            </a:r>
            <a:r>
              <a:rPr lang="de-DE" sz="2000" dirty="0" err="1"/>
              <a:t>Mitschüler:in</a:t>
            </a:r>
            <a:r>
              <a:rPr lang="de-DE" sz="2000" dirty="0"/>
              <a:t> am Ende des Tisches.</a:t>
            </a:r>
            <a:endParaRPr lang="de-DE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schwatzt laut mit </a:t>
            </a:r>
            <a:r>
              <a:rPr lang="de-DE" sz="2000" dirty="0" err="1"/>
              <a:t>Mitschüler:in</a:t>
            </a:r>
            <a:r>
              <a:rPr lang="de-DE" sz="2000" dirty="0"/>
              <a:t> am Ende des Tisches.</a:t>
            </a:r>
            <a:endParaRPr lang="de-DE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schwatzt laut mit </a:t>
            </a:r>
            <a:r>
              <a:rPr lang="de-DE" sz="5400" dirty="0" err="1"/>
              <a:t>Mitschüler:in</a:t>
            </a:r>
            <a:r>
              <a:rPr lang="de-DE" sz="5400" dirty="0"/>
              <a:t> am Ende des Tisches.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flüstert leise mit </a:t>
            </a:r>
            <a:r>
              <a:rPr lang="de-DE" sz="2000" dirty="0" err="1"/>
              <a:t>Banknachbar:in</a:t>
            </a:r>
            <a:r>
              <a:rPr lang="de-DE" sz="2000" dirty="0"/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0"/>
    </mc:Choice>
    <mc:Fallback xmlns="">
      <p:transition spd="slow" advClick="0" advTm="1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flüstert leise mit </a:t>
            </a:r>
            <a:r>
              <a:rPr lang="de-DE" sz="2000" dirty="0" err="1"/>
              <a:t>Banknachbar:in</a:t>
            </a:r>
            <a:r>
              <a:rPr lang="de-DE" sz="2000" dirty="0"/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flüstert leise mit </a:t>
            </a:r>
            <a:r>
              <a:rPr lang="de-DE" sz="5400" dirty="0" err="1"/>
              <a:t>Banknachbar:in</a:t>
            </a:r>
            <a:r>
              <a:rPr lang="de-DE" sz="5400" dirty="0"/>
              <a:t>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ruft laut in die Klasse: </a:t>
            </a:r>
            <a:r>
              <a:rPr lang="de-DE" sz="2000" i="1" dirty="0"/>
              <a:t>„Das ist </a:t>
            </a:r>
            <a:r>
              <a:rPr lang="de-DE" sz="2000" i="1" dirty="0" err="1"/>
              <a:t>laangweilig</a:t>
            </a:r>
            <a:r>
              <a:rPr lang="de-DE" sz="2000" i="1" dirty="0"/>
              <a:t>!“.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ruft laut in die Klasse: </a:t>
            </a:r>
            <a:r>
              <a:rPr lang="de-DE" sz="2000" i="1" dirty="0"/>
              <a:t>„Das ist </a:t>
            </a:r>
            <a:r>
              <a:rPr lang="de-DE" sz="2000" i="1" dirty="0" err="1"/>
              <a:t>laangweilig</a:t>
            </a:r>
            <a:r>
              <a:rPr lang="de-DE" sz="2000" i="1" dirty="0"/>
              <a:t>!“.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Bianca ruft laut in die Klasse: </a:t>
            </a:r>
            <a:r>
              <a:rPr lang="de-DE" sz="4400" i="1" dirty="0"/>
              <a:t>„Das ist </a:t>
            </a:r>
            <a:r>
              <a:rPr lang="de-DE" sz="4400" i="1" dirty="0" err="1"/>
              <a:t>laangweilig</a:t>
            </a:r>
            <a:r>
              <a:rPr lang="de-DE" sz="4400" i="1" dirty="0"/>
              <a:t>!“.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kritzelt auf einem Blatt herum.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277</Words>
  <Application>Microsoft Office PowerPoint</Application>
  <PresentationFormat>Breitbild</PresentationFormat>
  <Paragraphs>41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0" baseType="lpstr"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Empschul_Hiwi</cp:lastModifiedBy>
  <cp:revision>77</cp:revision>
  <dcterms:created xsi:type="dcterms:W3CDTF">2020-02-12T13:06:19Z</dcterms:created>
  <dcterms:modified xsi:type="dcterms:W3CDTF">2021-06-11T13:22:30Z</dcterms:modified>
</cp:coreProperties>
</file>