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76" r:id="rId3"/>
    <p:sldId id="306" r:id="rId4"/>
    <p:sldId id="277" r:id="rId5"/>
    <p:sldId id="333" r:id="rId6"/>
    <p:sldId id="334" r:id="rId7"/>
    <p:sldId id="315" r:id="rId8"/>
    <p:sldId id="324" r:id="rId9"/>
    <p:sldId id="316" r:id="rId10"/>
    <p:sldId id="325" r:id="rId11"/>
    <p:sldId id="317" r:id="rId12"/>
    <p:sldId id="326" r:id="rId13"/>
    <p:sldId id="318" r:id="rId14"/>
    <p:sldId id="327" r:id="rId15"/>
    <p:sldId id="319" r:id="rId16"/>
    <p:sldId id="328" r:id="rId17"/>
    <p:sldId id="320" r:id="rId18"/>
    <p:sldId id="329" r:id="rId19"/>
    <p:sldId id="321" r:id="rId20"/>
    <p:sldId id="330" r:id="rId21"/>
    <p:sldId id="322" r:id="rId22"/>
    <p:sldId id="331" r:id="rId23"/>
    <p:sldId id="323" r:id="rId24"/>
    <p:sldId id="332" r:id="rId25"/>
    <p:sldId id="305" r:id="rId26"/>
    <p:sldId id="301" r:id="rId27"/>
    <p:sldId id="30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3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1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1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6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9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6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5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5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1500" dirty="0"/>
              <a:t>Lehrperson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ProVisioNET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9084EE-20C0-4836-B06A-BB23005050F1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Carl(a) </a:t>
            </a:r>
            <a:r>
              <a:rPr lang="de-DE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uft laut in die Klasse „Das ist </a:t>
            </a:r>
            <a:r>
              <a:rPr lang="de-D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laangweilig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!“.</a:t>
            </a:r>
          </a:p>
        </p:txBody>
      </p:sp>
    </p:spTree>
    <p:extLst>
      <p:ext uri="{BB962C8B-B14F-4D97-AF65-F5344CB8AC3E}">
        <p14:creationId xmlns:p14="http://schemas.microsoft.com/office/powerpoint/2010/main" val="352497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Carl(a) </a:t>
            </a:r>
            <a:r>
              <a:rPr lang="de-DE" sz="5400" dirty="0">
                <a:latin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uft laut in die Klasse „Das ist </a:t>
            </a:r>
            <a:r>
              <a:rPr lang="de-DE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laangweilig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!“.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trommelt mit den Fingern auf Tisch.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1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2BF53458-0F44-418C-A0E9-B884C1F24298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trommelt mit den Fingern auf Tisch.</a:t>
            </a:r>
          </a:p>
        </p:txBody>
      </p:sp>
    </p:spTree>
    <p:extLst>
      <p:ext uri="{BB962C8B-B14F-4D97-AF65-F5344CB8AC3E}">
        <p14:creationId xmlns:p14="http://schemas.microsoft.com/office/powerpoint/2010/main" val="10087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trommelt mit den Fingern auf Tisch.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f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lüstert leise mit </a:t>
            </a:r>
            <a:r>
              <a:rPr lang="de-D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Banknachbar:in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4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2985B727-152F-434B-89AF-56F0A7EF15BB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f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lüstert leise mit </a:t>
            </a:r>
            <a:r>
              <a:rPr lang="de-D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Banknachbar:in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10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f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lüstert leise mit </a:t>
            </a:r>
            <a:r>
              <a:rPr lang="de-DE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Banknachbar:in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k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lickt mit Kugelschreiber.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86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87291B2-E6FF-447C-9398-3A199D4D3E55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k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lickt mit Kugelschreiber.</a:t>
            </a:r>
          </a:p>
        </p:txBody>
      </p:sp>
    </p:spTree>
    <p:extLst>
      <p:ext uri="{BB962C8B-B14F-4D97-AF65-F5344CB8AC3E}">
        <p14:creationId xmlns:p14="http://schemas.microsoft.com/office/powerpoint/2010/main" val="26205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k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lickt mit Kugelschreiber.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k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ritzelt auf einem Blatt herum.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5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38BA602-1D50-45CF-B434-F6380F26EE35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k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ritzelt auf einem Blatt herum.</a:t>
            </a:r>
          </a:p>
        </p:txBody>
      </p:sp>
    </p:spTree>
    <p:extLst>
      <p:ext uri="{BB962C8B-B14F-4D97-AF65-F5344CB8AC3E}">
        <p14:creationId xmlns:p14="http://schemas.microsoft.com/office/powerpoint/2010/main" val="15263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k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ritzelt auf einem Blatt herum.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l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iest Nachrichten auf dem Handy.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05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17D67E0-DCF5-4BC8-997D-EB82035E52DE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l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iest Nachrichten auf dem Handy.</a:t>
            </a:r>
          </a:p>
        </p:txBody>
      </p:sp>
    </p:spTree>
    <p:extLst>
      <p:ext uri="{BB962C8B-B14F-4D97-AF65-F5344CB8AC3E}">
        <p14:creationId xmlns:p14="http://schemas.microsoft.com/office/powerpoint/2010/main" val="61395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l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iest Nachrichten auf dem Handy.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s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1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14754B5-698D-48A2-906A-BB59529BD5C2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s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Tisches.</a:t>
            </a:r>
          </a:p>
        </p:txBody>
      </p:sp>
    </p:spTree>
    <p:extLst>
      <p:ext uri="{BB962C8B-B14F-4D97-AF65-F5344CB8AC3E}">
        <p14:creationId xmlns:p14="http://schemas.microsoft.com/office/powerpoint/2010/main" val="177602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s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40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/>
          </a:bodyPr>
          <a:lstStyle/>
          <a:p>
            <a:r>
              <a:rPr lang="de-DE" dirty="0"/>
              <a:t>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786" y="901993"/>
            <a:ext cx="8361229" cy="2098226"/>
          </a:xfrm>
        </p:spPr>
        <p:txBody>
          <a:bodyPr>
            <a:normAutofit/>
          </a:bodyPr>
          <a:lstStyle/>
          <a:p>
            <a:r>
              <a:rPr lang="de-DE" sz="11500" dirty="0"/>
              <a:t>V</a:t>
            </a:r>
            <a:r>
              <a:rPr lang="de-DE" dirty="0"/>
              <a:t>ielen</a:t>
            </a:r>
            <a:r>
              <a:rPr lang="de-DE" sz="11500" dirty="0"/>
              <a:t> D</a:t>
            </a:r>
            <a:r>
              <a:rPr lang="de-DE" dirty="0"/>
              <a:t>ANK</a:t>
            </a:r>
            <a:endParaRPr lang="de-DE" sz="1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802" y="3219396"/>
            <a:ext cx="8257126" cy="1306974"/>
          </a:xfrm>
        </p:spPr>
        <p:txBody>
          <a:bodyPr>
            <a:normAutofit/>
          </a:bodyPr>
          <a:lstStyle/>
          <a:p>
            <a:r>
              <a:rPr lang="de-DE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für IHRE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>
            <a:normAutofit/>
          </a:bodyPr>
          <a:lstStyle/>
          <a:p>
            <a:r>
              <a:rPr lang="de-DE" sz="9600" dirty="0"/>
              <a:t>Es geht los!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Anna </a:t>
            </a:r>
            <a:r>
              <a:rPr lang="de-DE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eldet sich und schnipst laut.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</p:spTree>
    <p:extLst>
      <p:ext uri="{BB962C8B-B14F-4D97-AF65-F5344CB8AC3E}">
        <p14:creationId xmlns:p14="http://schemas.microsoft.com/office/powerpoint/2010/main" val="41385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000"/>
    </mc:Choice>
    <mc:Fallback xmlns="">
      <p:transition spd="slow" advClick="0" advTm="13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63C9297-A1F4-4F07-A338-0E5FA9390B12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339D5EEA-47EF-4972-9E19-3673D1A019CD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Anna </a:t>
            </a:r>
            <a:r>
              <a:rPr lang="de-DE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eldet sich und schnipst laut.</a:t>
            </a:r>
          </a:p>
        </p:txBody>
      </p:sp>
    </p:spTree>
    <p:extLst>
      <p:ext uri="{BB962C8B-B14F-4D97-AF65-F5344CB8AC3E}">
        <p14:creationId xmlns:p14="http://schemas.microsoft.com/office/powerpoint/2010/main" val="53258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Anna </a:t>
            </a:r>
            <a:r>
              <a:rPr lang="de-DE" sz="5400" dirty="0">
                <a:latin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eldet sich und schnipst laut.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Bianca l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egt Kopf auf Tisch und schläft.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7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4B28203-9C80-4428-A8B6-925750E968BB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Bianca l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egt Kopf auf Tisch und schläft.</a:t>
            </a:r>
          </a:p>
        </p:txBody>
      </p:sp>
    </p:spTree>
    <p:extLst>
      <p:ext uri="{BB962C8B-B14F-4D97-AF65-F5344CB8AC3E}">
        <p14:creationId xmlns:p14="http://schemas.microsoft.com/office/powerpoint/2010/main" val="261067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Bianca l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egt Kopf auf Tisch und schläft.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Carl(a) </a:t>
            </a:r>
            <a:r>
              <a:rPr lang="de-DE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uft laut in die Klasse „Das ist </a:t>
            </a:r>
            <a:r>
              <a:rPr lang="de-D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laangweilig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!“.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0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Rückblick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271</Words>
  <Application>Microsoft Office PowerPoint</Application>
  <PresentationFormat>Breitbild</PresentationFormat>
  <Paragraphs>41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Calibri</vt:lpstr>
      <vt:lpstr>Calibri Light</vt:lpstr>
      <vt:lpstr>Times New Roman</vt:lpstr>
      <vt:lpstr>Rückblick</vt:lpstr>
      <vt:lpstr>Lehrperson</vt:lpstr>
      <vt:lpstr>Kalibrierung</vt:lpstr>
      <vt:lpstr>Klatschen</vt:lpstr>
      <vt:lpstr>Es geht los!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Kalibrierung</vt:lpstr>
      <vt:lpstr>Fragebogen 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Empschul_Hiwi</cp:lastModifiedBy>
  <cp:revision>77</cp:revision>
  <dcterms:created xsi:type="dcterms:W3CDTF">2020-02-12T13:06:19Z</dcterms:created>
  <dcterms:modified xsi:type="dcterms:W3CDTF">2021-06-11T13:25:56Z</dcterms:modified>
</cp:coreProperties>
</file>