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05" r:id="rId26"/>
    <p:sldId id="301" r:id="rId27"/>
    <p:sldId id="30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9356DC6-FE37-41E7-B7E1-57D96FB538D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</a:t>
            </a:r>
            <a:r>
              <a:rPr lang="de-DE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eldet sich und schnipst laut.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</a:t>
            </a:r>
            <a:r>
              <a:rPr lang="de-DE" sz="5400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eldet sich und schnipst laut.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lickt mit Kugelschreiber.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195E854-CB11-4BE2-A3DD-9658F8067040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lickt mit Kugelschreiber.</a:t>
            </a:r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lickt mit Kugelschreiber.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r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uft laut in die Klasse „Das ist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laangweilig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96ED251-933D-4461-93E5-B6B806AE6C28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r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uft laut in die Klasse „Das ist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laangweilig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!“.</a:t>
            </a:r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r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uft laut in die Klasse „Das ist </a:t>
            </a:r>
            <a:r>
              <a:rPr lang="de-DE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laangweilig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iest Nachrichten auf dem Handy.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1CEF606-466D-4CCA-8534-D07D126D10AB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iest Nachrichten auf dem Handy.</a:t>
            </a:r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iest Nachrichten auf dem Handy.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f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lüstert leise mit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Banknachbar:in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08E1D62-B5BD-4498-85CA-904E54573C94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f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lüstert leise mit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Banknachbar:in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f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lüstert leise mit </a:t>
            </a:r>
            <a:r>
              <a:rPr lang="de-DE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Banknachbar:in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k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ritzelt auf einem Blatt herum.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D49C074-0DEE-4417-8032-10B262ED702E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k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ritzelt auf einem Blatt herum.</a:t>
            </a:r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k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ritzelt auf einem Blatt herum.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s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362649D-DDE7-42F2-897E-05C100E42784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s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s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</a:t>
            </a:r>
            <a:r>
              <a:rPr lang="de-DE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egt Kopf auf Tisch und schläft.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0"/>
    </mc:Choice>
    <mc:Fallback xmlns="">
      <p:transition spd="slow" advClick="0" advTm="1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C112F1E-58B4-4ACA-BF85-7ACAF1C256D9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</a:t>
            </a:r>
            <a:r>
              <a:rPr lang="de-DE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egt Kopf auf Tisch und schläft.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</a:t>
            </a:r>
            <a:r>
              <a:rPr lang="de-DE" sz="5400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egt Kopf auf Tisch und schläft.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</a:t>
            </a:r>
            <a:r>
              <a:rPr lang="de-DE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rommelt mit den Fingern auf Tisch.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ED17F92-9CBE-40B9-A569-F3F6DE2EA621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</a:t>
            </a:r>
            <a:r>
              <a:rPr lang="de-DE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rommelt mit den Fingern auf Tisch.</a:t>
            </a:r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</a:t>
            </a:r>
            <a:r>
              <a:rPr lang="de-DE" sz="5400" dirty="0"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rommelt mit den Fingern auf Tisch.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</a:t>
            </a:r>
            <a:r>
              <a:rPr lang="de-DE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eldet sich und schnipst laut.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271</Words>
  <Application>Microsoft Office PowerPoint</Application>
  <PresentationFormat>Breitbild</PresentationFormat>
  <Paragraphs>41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Times New Roman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Empschul_Hiwi</cp:lastModifiedBy>
  <cp:revision>79</cp:revision>
  <dcterms:created xsi:type="dcterms:W3CDTF">2020-02-12T13:06:19Z</dcterms:created>
  <dcterms:modified xsi:type="dcterms:W3CDTF">2021-06-11T13:27:32Z</dcterms:modified>
</cp:coreProperties>
</file>