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05" r:id="rId26"/>
    <p:sldId id="301" r:id="rId27"/>
    <p:sldId id="30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336ED64-CAC5-42CB-946D-85311A5A470F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Anna trommelt mit den Fingern auf Tisch.</a:t>
            </a:r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trommelt mit den Fingern auf Tisch.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2000" dirty="0"/>
              <a:t>ritzelt auf einem Blatt herum.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2716A50-7FF8-4567-9415-D08068F2817E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2000" dirty="0"/>
              <a:t>ritzelt auf einem Blatt herum.</a:t>
            </a:r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4000" dirty="0"/>
              <a:t>ritzelt auf einem Blatt herum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l</a:t>
            </a:r>
            <a:r>
              <a:rPr lang="de-DE" dirty="0"/>
              <a:t>egt Kopf auf Tisch und schläft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41B8106-380B-4358-A68F-038D696685C6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l</a:t>
            </a:r>
            <a:r>
              <a:rPr lang="de-DE" sz="2000" dirty="0"/>
              <a:t>egt Kopf auf Tisch und schläft</a:t>
            </a:r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l</a:t>
            </a:r>
            <a:r>
              <a:rPr lang="de-DE" sz="4000" dirty="0"/>
              <a:t>egt Kopf auf Tisch und schläft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f</a:t>
            </a:r>
            <a:r>
              <a:rPr lang="de-DE" sz="2000" dirty="0"/>
              <a:t>lüstert leise mit </a:t>
            </a:r>
            <a:r>
              <a:rPr lang="de-DE" sz="2000" dirty="0" err="1"/>
              <a:t>Banknachbar:in</a:t>
            </a:r>
            <a:endParaRPr lang="de-DE" sz="2000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AF0E0BE-E545-4C57-936B-BD1458244B46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f</a:t>
            </a:r>
            <a:r>
              <a:rPr lang="de-DE" sz="2000" dirty="0"/>
              <a:t>lüstert leise mit </a:t>
            </a:r>
            <a:r>
              <a:rPr lang="de-DE" sz="2000" dirty="0" err="1"/>
              <a:t>Banknachbar:in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f</a:t>
            </a:r>
            <a:r>
              <a:rPr lang="de-DE" sz="5400" dirty="0"/>
              <a:t>lüstert leise mit </a:t>
            </a:r>
            <a:r>
              <a:rPr lang="de-DE" sz="5400" dirty="0" err="1"/>
              <a:t>Banknachbar:in</a:t>
            </a:r>
            <a:r>
              <a:rPr lang="de-DE" sz="5400" dirty="0"/>
              <a:t>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m</a:t>
            </a:r>
            <a:r>
              <a:rPr lang="de-DE" sz="2000" dirty="0"/>
              <a:t>eldet sich und schnipst laut.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ED8BE93-59A6-4318-A26A-9DBE38B9AF4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m</a:t>
            </a:r>
            <a:r>
              <a:rPr lang="de-DE" sz="2000" dirty="0"/>
              <a:t>eldet sich und schnipst laut.</a:t>
            </a:r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m</a:t>
            </a:r>
            <a:r>
              <a:rPr lang="de-DE" sz="5400" dirty="0"/>
              <a:t>eldet sich und schnipst laut.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r</a:t>
            </a:r>
            <a:r>
              <a:rPr lang="de-DE" sz="2000" dirty="0"/>
              <a:t>uft laut in die Klasse „Das ist </a:t>
            </a:r>
            <a:r>
              <a:rPr lang="de-DE" sz="2000" dirty="0" err="1"/>
              <a:t>laangweilig</a:t>
            </a:r>
            <a:r>
              <a:rPr lang="de-DE" sz="2000" dirty="0"/>
              <a:t>!“.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E5660D5-9440-49F7-B150-52193155C696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r</a:t>
            </a:r>
            <a:r>
              <a:rPr lang="de-DE" sz="2000" dirty="0"/>
              <a:t>uft laut in die Klasse „Das ist </a:t>
            </a:r>
            <a:r>
              <a:rPr lang="de-DE" sz="2000" dirty="0" err="1"/>
              <a:t>laangweilig</a:t>
            </a:r>
            <a:r>
              <a:rPr lang="de-DE" sz="2000" dirty="0"/>
              <a:t>!“.</a:t>
            </a:r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r</a:t>
            </a:r>
            <a:r>
              <a:rPr lang="de-DE" sz="5400" dirty="0"/>
              <a:t>uft laut in die Klasse „Das ist </a:t>
            </a:r>
            <a:r>
              <a:rPr lang="de-DE" sz="5400" dirty="0" err="1"/>
              <a:t>laangweilig</a:t>
            </a:r>
            <a:r>
              <a:rPr lang="de-DE" sz="5400" dirty="0"/>
              <a:t>!“.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s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044F109-7575-4BB0-B896-69C52BDFC041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s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schwatzt laut mit </a:t>
            </a:r>
            <a:r>
              <a:rPr lang="de-DE" sz="5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2274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Carl(a) klickt mit Kugelschreiber.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30000"/>
    </mc:Choice>
    <mc:Fallback>
      <p:transition spd="slow" advClick="0" advTm="1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C94D61B-8A7F-4D86-B93C-0C1BDAEACA71}"/>
              </a:ext>
            </a:extLst>
          </p:cNvPr>
          <p:cNvSpPr/>
          <p:nvPr/>
        </p:nvSpPr>
        <p:spPr>
          <a:xfrm>
            <a:off x="3342274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Carl(a) klickt mit Kugelschreiber.</a:t>
            </a:r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klickt mit Kugelschreiber.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Bianca liest Nachrichten auf dem Handy.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3EFCFBB-A077-481E-A77F-A9E7DB1CF3AC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Bianca liest Nachrichten auf dem Handy.</a:t>
            </a:r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liest Nachrichten auf dem Handy.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Anna trommelt mit den Fingern auf Tisch.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265</Words>
  <Application>Microsoft Office PowerPoint</Application>
  <PresentationFormat>Breitbild</PresentationFormat>
  <Paragraphs>41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Times New Roman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Empschul_Hiwi</cp:lastModifiedBy>
  <cp:revision>84</cp:revision>
  <dcterms:created xsi:type="dcterms:W3CDTF">2020-02-12T13:06:19Z</dcterms:created>
  <dcterms:modified xsi:type="dcterms:W3CDTF">2021-06-11T13:30:53Z</dcterms:modified>
</cp:coreProperties>
</file>