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78B12DC-FE35-44E3-8836-4A6FE2813F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000" dirty="0"/>
              <a:t>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6EB5303-4065-4254-BCF6-ACE6A5CE654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000" dirty="0"/>
              <a:t>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t</a:t>
            </a:r>
            <a:r>
              <a:rPr lang="de-DE" sz="2000" dirty="0"/>
              <a:t>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D8FE2BD-7338-4D9C-B2C0-D0AB9B921AE8}"/>
              </a:ext>
            </a:extLst>
          </p:cNvPr>
          <p:cNvSpPr/>
          <p:nvPr/>
        </p:nvSpPr>
        <p:spPr>
          <a:xfrm>
            <a:off x="3356905" y="5106589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t</a:t>
            </a:r>
            <a:r>
              <a:rPr lang="de-DE" sz="2000" dirty="0"/>
              <a:t>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t</a:t>
            </a:r>
            <a:r>
              <a:rPr lang="de-DE" sz="5400" dirty="0"/>
              <a:t>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80467" y="402697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2FEC1A9-2AD5-4A9A-AD02-7FBF631A43B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000" dirty="0"/>
              <a:t>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DE4FDD9-3392-46D9-AFAC-024FBB604AD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000" dirty="0"/>
              <a:t>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6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6000" dirty="0"/>
              <a:t>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0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485690A-9671-4743-AE9B-F816FA1FEE2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20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C902979-10EC-437A-97D2-9B18F503790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81E11D8-5091-487E-B7BE-00F5B57A89D6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kritzelt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FA1CFD-4AE4-4942-A6C8-B6E30B91497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kritzelt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kritzelt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86</cp:revision>
  <dcterms:created xsi:type="dcterms:W3CDTF">2020-02-12T13:06:19Z</dcterms:created>
  <dcterms:modified xsi:type="dcterms:W3CDTF">2021-06-11T13:38:03Z</dcterms:modified>
</cp:coreProperties>
</file>