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6" r:id="rId3"/>
    <p:sldId id="30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73142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1726420"/>
            <a:ext cx="3566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9753FB-FBAF-4916-A37F-4FB504B712B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4045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70485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332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D278D2-9410-4D56-98EE-B2E9AE732C0C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0038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60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42981" y="2254421"/>
            <a:ext cx="3518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A94018-6FF6-44A2-80F8-59B938C73F0E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121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D</vt:lpstr>
      <vt:lpstr>Kalibrierung</vt:lpstr>
      <vt:lpstr>Klatschen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55</cp:revision>
  <dcterms:created xsi:type="dcterms:W3CDTF">2020-02-12T13:06:19Z</dcterms:created>
  <dcterms:modified xsi:type="dcterms:W3CDTF">2020-08-04T15:16:06Z</dcterms:modified>
</cp:coreProperties>
</file>